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3" r:id="rId2"/>
    <p:sldId id="351" r:id="rId3"/>
    <p:sldId id="350" r:id="rId4"/>
    <p:sldId id="322" r:id="rId5"/>
    <p:sldId id="336" r:id="rId6"/>
    <p:sldId id="337" r:id="rId7"/>
    <p:sldId id="327" r:id="rId8"/>
    <p:sldId id="324" r:id="rId9"/>
    <p:sldId id="352" r:id="rId10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E29"/>
    <a:srgbClr val="A72825"/>
    <a:srgbClr val="CC3300"/>
    <a:srgbClr val="FF0000"/>
    <a:srgbClr val="99FF33"/>
    <a:srgbClr val="33CC33"/>
    <a:srgbClr val="00FF99"/>
    <a:srgbClr val="66FF33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Stile medio 3 - Color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761" autoAdjust="0"/>
  </p:normalViewPr>
  <p:slideViewPr>
    <p:cSldViewPr>
      <p:cViewPr varScale="1">
        <p:scale>
          <a:sx n="62" d="100"/>
          <a:sy n="62" d="100"/>
        </p:scale>
        <p:origin x="-7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744" y="-84"/>
      </p:cViewPr>
      <p:guideLst>
        <p:guide orient="horz" pos="3127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287180-0B4E-4F87-A27A-99B3CFC4C78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CE780F3-7B86-4B21-935B-F25B30C85A16}">
      <dgm:prSet phldrT="[Testo]" custT="1"/>
      <dgm:spPr>
        <a:solidFill>
          <a:srgbClr val="002060"/>
        </a:solidFill>
      </dgm:spPr>
      <dgm:t>
        <a:bodyPr/>
        <a:lstStyle/>
        <a:p>
          <a:r>
            <a:rPr lang="it-IT" sz="2400" b="1" dirty="0" smtClean="0">
              <a:latin typeface="Verdana" pitchFamily="34" charset="0"/>
            </a:rPr>
            <a:t>Erogazione Contributo</a:t>
          </a:r>
          <a:endParaRPr lang="it-IT" sz="2400" b="1" dirty="0">
            <a:latin typeface="Verdana" pitchFamily="34" charset="0"/>
          </a:endParaRPr>
        </a:p>
      </dgm:t>
    </dgm:pt>
    <dgm:pt modelId="{62CBB0FF-D119-4683-B296-F09811AE4AA7}" type="parTrans" cxnId="{CC89B379-12AA-4C5B-96B4-DD1CCD3E1E8D}">
      <dgm:prSet/>
      <dgm:spPr/>
      <dgm:t>
        <a:bodyPr/>
        <a:lstStyle/>
        <a:p>
          <a:endParaRPr lang="it-IT"/>
        </a:p>
      </dgm:t>
    </dgm:pt>
    <dgm:pt modelId="{0B5053A3-CD19-4BA8-BDF3-E01EF11E1A10}" type="sibTrans" cxnId="{CC89B379-12AA-4C5B-96B4-DD1CCD3E1E8D}">
      <dgm:prSet/>
      <dgm:spPr/>
      <dgm:t>
        <a:bodyPr/>
        <a:lstStyle/>
        <a:p>
          <a:endParaRPr lang="it-IT"/>
        </a:p>
      </dgm:t>
    </dgm:pt>
    <dgm:pt modelId="{92ECAC58-0B43-4124-84A6-122EEA756118}">
      <dgm:prSet phldrT="[Testo]" custT="1"/>
      <dgm:spPr>
        <a:solidFill>
          <a:srgbClr val="A72825"/>
        </a:solidFill>
      </dgm:spPr>
      <dgm:t>
        <a:bodyPr/>
        <a:lstStyle/>
        <a:p>
          <a:r>
            <a:rPr lang="it-IT" sz="2000" b="1" dirty="0" smtClean="0">
              <a:latin typeface="Verdana" pitchFamily="34" charset="0"/>
            </a:rPr>
            <a:t>Anticipo</a:t>
          </a:r>
        </a:p>
        <a:p>
          <a:r>
            <a:rPr lang="it-IT" sz="1400" b="1" dirty="0" smtClean="0">
              <a:latin typeface="Verdana" pitchFamily="34" charset="0"/>
            </a:rPr>
            <a:t>50% del contributo dietro presentazione fidejussione</a:t>
          </a:r>
          <a:endParaRPr lang="it-IT" sz="1400" b="1" dirty="0">
            <a:latin typeface="Verdana" pitchFamily="34" charset="0"/>
          </a:endParaRPr>
        </a:p>
      </dgm:t>
    </dgm:pt>
    <dgm:pt modelId="{B4FF5B3A-F964-4A24-9DDF-3BB8470B9157}" type="parTrans" cxnId="{082F5987-84CC-4C28-81A4-69A4DE72DEBA}">
      <dgm:prSet/>
      <dgm:spPr>
        <a:ln>
          <a:solidFill>
            <a:schemeClr val="tx2"/>
          </a:solidFill>
        </a:ln>
      </dgm:spPr>
      <dgm:t>
        <a:bodyPr/>
        <a:lstStyle/>
        <a:p>
          <a:endParaRPr lang="it-IT"/>
        </a:p>
      </dgm:t>
    </dgm:pt>
    <dgm:pt modelId="{DD5D69CC-36A6-4798-AD1B-8353F7EAA970}" type="sibTrans" cxnId="{082F5987-84CC-4C28-81A4-69A4DE72DEBA}">
      <dgm:prSet/>
      <dgm:spPr/>
      <dgm:t>
        <a:bodyPr/>
        <a:lstStyle/>
        <a:p>
          <a:endParaRPr lang="it-IT"/>
        </a:p>
      </dgm:t>
    </dgm:pt>
    <dgm:pt modelId="{9E3A7449-F755-469B-9F00-6799BB3D0F5D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it-IT" sz="2000" b="1" dirty="0" smtClean="0">
              <a:solidFill>
                <a:schemeClr val="accent3"/>
              </a:solidFill>
              <a:latin typeface="Verdana" pitchFamily="34" charset="0"/>
            </a:rPr>
            <a:t>Soluzione unica</a:t>
          </a:r>
          <a:endParaRPr lang="it-IT" sz="2000" b="1" dirty="0">
            <a:solidFill>
              <a:schemeClr val="accent3"/>
            </a:solidFill>
            <a:latin typeface="Verdana" pitchFamily="34" charset="0"/>
          </a:endParaRPr>
        </a:p>
      </dgm:t>
    </dgm:pt>
    <dgm:pt modelId="{CD4C392F-2627-4862-ACC2-E65605EC69C9}" type="parTrans" cxnId="{57D5FBD8-059B-425F-AE7D-51189C881D17}">
      <dgm:prSet/>
      <dgm:spPr>
        <a:ln>
          <a:solidFill>
            <a:schemeClr val="tx2"/>
          </a:solidFill>
        </a:ln>
      </dgm:spPr>
      <dgm:t>
        <a:bodyPr/>
        <a:lstStyle/>
        <a:p>
          <a:endParaRPr lang="it-IT"/>
        </a:p>
      </dgm:t>
    </dgm:pt>
    <dgm:pt modelId="{ACCB3D76-FE64-4344-95D4-DFDE001FA8E3}" type="sibTrans" cxnId="{57D5FBD8-059B-425F-AE7D-51189C881D17}">
      <dgm:prSet/>
      <dgm:spPr/>
      <dgm:t>
        <a:bodyPr/>
        <a:lstStyle/>
        <a:p>
          <a:endParaRPr lang="it-IT"/>
        </a:p>
      </dgm:t>
    </dgm:pt>
    <dgm:pt modelId="{6A668445-AB6C-483F-912A-C68C7B7FCE23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it-IT" sz="2000" b="1" dirty="0" smtClean="0">
              <a:solidFill>
                <a:schemeClr val="accent3"/>
              </a:solidFill>
              <a:latin typeface="Verdana" pitchFamily="34" charset="0"/>
            </a:rPr>
            <a:t>Due soluzioni</a:t>
          </a:r>
          <a:endParaRPr lang="it-IT" sz="2000" b="1" dirty="0">
            <a:solidFill>
              <a:schemeClr val="accent3"/>
            </a:solidFill>
            <a:latin typeface="Verdana" pitchFamily="34" charset="0"/>
          </a:endParaRPr>
        </a:p>
      </dgm:t>
    </dgm:pt>
    <dgm:pt modelId="{C4B027D0-4662-49BB-B24F-6EE9E5E533DD}" type="parTrans" cxnId="{CB936B11-C808-446F-89B4-10C395785FF8}">
      <dgm:prSet/>
      <dgm:spPr>
        <a:ln>
          <a:solidFill>
            <a:schemeClr val="tx2"/>
          </a:solidFill>
        </a:ln>
      </dgm:spPr>
      <dgm:t>
        <a:bodyPr/>
        <a:lstStyle/>
        <a:p>
          <a:endParaRPr lang="it-IT"/>
        </a:p>
      </dgm:t>
    </dgm:pt>
    <dgm:pt modelId="{41E8F87A-6577-4866-A485-82D96FDE5C67}" type="sibTrans" cxnId="{CB936B11-C808-446F-89B4-10C395785FF8}">
      <dgm:prSet/>
      <dgm:spPr/>
      <dgm:t>
        <a:bodyPr/>
        <a:lstStyle/>
        <a:p>
          <a:endParaRPr lang="it-IT"/>
        </a:p>
      </dgm:t>
    </dgm:pt>
    <dgm:pt modelId="{D0F59DB4-2F6E-40AF-AE93-481414B516B8}">
      <dgm:prSet custT="1"/>
      <dgm:spPr>
        <a:solidFill>
          <a:srgbClr val="A72825"/>
        </a:solidFill>
      </dgm:spPr>
      <dgm:t>
        <a:bodyPr/>
        <a:lstStyle/>
        <a:p>
          <a:r>
            <a:rPr lang="it-IT" sz="2000" b="1" dirty="0" smtClean="0">
              <a:solidFill>
                <a:schemeClr val="accent3"/>
              </a:solidFill>
              <a:latin typeface="Verdana" pitchFamily="34" charset="0"/>
            </a:rPr>
            <a:t>A saldo</a:t>
          </a:r>
        </a:p>
        <a:p>
          <a:r>
            <a:rPr lang="it-IT" sz="1400" b="1" dirty="0" smtClean="0">
              <a:solidFill>
                <a:schemeClr val="accent3"/>
              </a:solidFill>
              <a:latin typeface="Verdana" pitchFamily="34" charset="0"/>
            </a:rPr>
            <a:t>25% delle spese ammissibili</a:t>
          </a:r>
          <a:endParaRPr lang="it-IT" sz="1400" b="1" dirty="0">
            <a:solidFill>
              <a:schemeClr val="accent3"/>
            </a:solidFill>
            <a:latin typeface="Verdana" pitchFamily="34" charset="0"/>
          </a:endParaRPr>
        </a:p>
      </dgm:t>
    </dgm:pt>
    <dgm:pt modelId="{3B57BF19-5D4E-4590-BE74-B982B8B74681}" type="parTrans" cxnId="{FA5AEE7F-F266-4189-B3B2-E8AA8F9D90A1}">
      <dgm:prSet/>
      <dgm:spPr>
        <a:ln>
          <a:solidFill>
            <a:schemeClr val="tx2"/>
          </a:solidFill>
        </a:ln>
      </dgm:spPr>
      <dgm:t>
        <a:bodyPr/>
        <a:lstStyle/>
        <a:p>
          <a:endParaRPr lang="it-IT"/>
        </a:p>
      </dgm:t>
    </dgm:pt>
    <dgm:pt modelId="{4EB49CB9-9811-465B-869D-35C0E1F5742C}" type="sibTrans" cxnId="{FA5AEE7F-F266-4189-B3B2-E8AA8F9D90A1}">
      <dgm:prSet/>
      <dgm:spPr/>
      <dgm:t>
        <a:bodyPr/>
        <a:lstStyle/>
        <a:p>
          <a:endParaRPr lang="it-IT"/>
        </a:p>
      </dgm:t>
    </dgm:pt>
    <dgm:pt modelId="{8E182646-5E34-4A55-84CC-3CC479E2A665}">
      <dgm:prSet custT="1"/>
      <dgm:spPr>
        <a:solidFill>
          <a:srgbClr val="A72825"/>
        </a:solidFill>
      </dgm:spPr>
      <dgm:t>
        <a:bodyPr/>
        <a:lstStyle/>
        <a:p>
          <a:endParaRPr lang="it-IT" sz="2400" dirty="0" smtClean="0">
            <a:solidFill>
              <a:schemeClr val="accent3"/>
            </a:solidFill>
            <a:latin typeface="Verdana" pitchFamily="34" charset="0"/>
          </a:endParaRPr>
        </a:p>
        <a:p>
          <a:r>
            <a:rPr lang="it-IT" sz="2000" b="1" dirty="0" smtClean="0">
              <a:solidFill>
                <a:schemeClr val="accent3"/>
              </a:solidFill>
              <a:latin typeface="Verdana" pitchFamily="34" charset="0"/>
            </a:rPr>
            <a:t>A saldo</a:t>
          </a:r>
        </a:p>
        <a:p>
          <a:r>
            <a:rPr lang="it-IT" sz="1400" b="1" dirty="0" smtClean="0">
              <a:solidFill>
                <a:schemeClr val="accent3"/>
              </a:solidFill>
              <a:latin typeface="Verdana" pitchFamily="34" charset="0"/>
            </a:rPr>
            <a:t>50% delle spese ammissibili</a:t>
          </a:r>
        </a:p>
        <a:p>
          <a:endParaRPr lang="it-IT" sz="2500" dirty="0">
            <a:solidFill>
              <a:schemeClr val="accent3"/>
            </a:solidFill>
            <a:latin typeface="Verdana" pitchFamily="34" charset="0"/>
          </a:endParaRPr>
        </a:p>
      </dgm:t>
    </dgm:pt>
    <dgm:pt modelId="{5DAD64FC-FA72-4462-8431-E9489B0A63BA}" type="parTrans" cxnId="{36A24E49-4EE3-45F0-B347-3F25BD7FD138}">
      <dgm:prSet/>
      <dgm:spPr>
        <a:ln>
          <a:solidFill>
            <a:schemeClr val="tx2"/>
          </a:solidFill>
        </a:ln>
      </dgm:spPr>
      <dgm:t>
        <a:bodyPr/>
        <a:lstStyle/>
        <a:p>
          <a:endParaRPr lang="it-IT"/>
        </a:p>
      </dgm:t>
    </dgm:pt>
    <dgm:pt modelId="{69CB3118-122B-4C8E-A3E7-0575095E9C6B}" type="sibTrans" cxnId="{36A24E49-4EE3-45F0-B347-3F25BD7FD138}">
      <dgm:prSet/>
      <dgm:spPr/>
      <dgm:t>
        <a:bodyPr/>
        <a:lstStyle/>
        <a:p>
          <a:endParaRPr lang="it-IT"/>
        </a:p>
      </dgm:t>
    </dgm:pt>
    <dgm:pt modelId="{D1A4EC20-AE8A-44B4-8C24-F5A2638BBC9A}" type="pres">
      <dgm:prSet presAssocID="{6A287180-0B4E-4F87-A27A-99B3CFC4C78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19F6188-8383-4226-982F-7A3A30B18AE4}" type="pres">
      <dgm:prSet presAssocID="{3CE780F3-7B86-4B21-935B-F25B30C85A16}" presName="root1" presStyleCnt="0"/>
      <dgm:spPr/>
    </dgm:pt>
    <dgm:pt modelId="{0414C3BA-1951-415A-BC74-649B39704CAE}" type="pres">
      <dgm:prSet presAssocID="{3CE780F3-7B86-4B21-935B-F25B30C85A16}" presName="LevelOneTextNode" presStyleLbl="node0" presStyleIdx="0" presStyleCnt="1" custScaleX="139426" custScaleY="13268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70264D-609E-4417-A0D4-0AF76797E646}" type="pres">
      <dgm:prSet presAssocID="{3CE780F3-7B86-4B21-935B-F25B30C85A16}" presName="level2hierChild" presStyleCnt="0"/>
      <dgm:spPr/>
    </dgm:pt>
    <dgm:pt modelId="{3D29A9C3-7A52-412E-BA48-F818ED0EF56F}" type="pres">
      <dgm:prSet presAssocID="{C4B027D0-4662-49BB-B24F-6EE9E5E533DD}" presName="conn2-1" presStyleLbl="parChTrans1D2" presStyleIdx="0" presStyleCnt="2"/>
      <dgm:spPr/>
      <dgm:t>
        <a:bodyPr/>
        <a:lstStyle/>
        <a:p>
          <a:endParaRPr lang="it-IT"/>
        </a:p>
      </dgm:t>
    </dgm:pt>
    <dgm:pt modelId="{22A32D90-0D4D-40C3-8C49-6D106018D93A}" type="pres">
      <dgm:prSet presAssocID="{C4B027D0-4662-49BB-B24F-6EE9E5E533DD}" presName="connTx" presStyleLbl="parChTrans1D2" presStyleIdx="0" presStyleCnt="2"/>
      <dgm:spPr/>
      <dgm:t>
        <a:bodyPr/>
        <a:lstStyle/>
        <a:p>
          <a:endParaRPr lang="it-IT"/>
        </a:p>
      </dgm:t>
    </dgm:pt>
    <dgm:pt modelId="{4F38ED9B-C70D-4711-8247-E181FC740C22}" type="pres">
      <dgm:prSet presAssocID="{6A668445-AB6C-483F-912A-C68C7B7FCE23}" presName="root2" presStyleCnt="0"/>
      <dgm:spPr/>
    </dgm:pt>
    <dgm:pt modelId="{6CCEE149-76AD-4A01-8604-AB1304A2C107}" type="pres">
      <dgm:prSet presAssocID="{6A668445-AB6C-483F-912A-C68C7B7FCE23}" presName="LevelTwoTextNode" presStyleLbl="node2" presStyleIdx="0" presStyleCnt="2" custScaleX="117054" custScaleY="13410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3B66EC3-6C3A-4A41-A213-DDB527D02266}" type="pres">
      <dgm:prSet presAssocID="{6A668445-AB6C-483F-912A-C68C7B7FCE23}" presName="level3hierChild" presStyleCnt="0"/>
      <dgm:spPr/>
    </dgm:pt>
    <dgm:pt modelId="{F4EBECB9-C0FC-4B93-B57B-FF7C2ADC5D1B}" type="pres">
      <dgm:prSet presAssocID="{B4FF5B3A-F964-4A24-9DDF-3BB8470B9157}" presName="conn2-1" presStyleLbl="parChTrans1D3" presStyleIdx="0" presStyleCnt="3"/>
      <dgm:spPr/>
      <dgm:t>
        <a:bodyPr/>
        <a:lstStyle/>
        <a:p>
          <a:endParaRPr lang="it-IT"/>
        </a:p>
      </dgm:t>
    </dgm:pt>
    <dgm:pt modelId="{5C0C90B8-E638-437F-904A-02EE9D058708}" type="pres">
      <dgm:prSet presAssocID="{B4FF5B3A-F964-4A24-9DDF-3BB8470B9157}" presName="connTx" presStyleLbl="parChTrans1D3" presStyleIdx="0" presStyleCnt="3"/>
      <dgm:spPr/>
      <dgm:t>
        <a:bodyPr/>
        <a:lstStyle/>
        <a:p>
          <a:endParaRPr lang="it-IT"/>
        </a:p>
      </dgm:t>
    </dgm:pt>
    <dgm:pt modelId="{157E47F9-B9D2-41A6-8023-CC2AC2F56CDC}" type="pres">
      <dgm:prSet presAssocID="{92ECAC58-0B43-4124-84A6-122EEA756118}" presName="root2" presStyleCnt="0"/>
      <dgm:spPr/>
    </dgm:pt>
    <dgm:pt modelId="{BC510523-53D2-4F9D-9E23-4932FB5A045C}" type="pres">
      <dgm:prSet presAssocID="{92ECAC58-0B43-4124-84A6-122EEA756118}" presName="LevelTwoTextNode" presStyleLbl="node3" presStyleIdx="0" presStyleCnt="3" custScaleX="145472" custScaleY="159684" custLinFactNeighborX="-1014" custLinFactNeighborY="-4157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EDF331E-6B11-4D62-9F9F-655603AFB7B7}" type="pres">
      <dgm:prSet presAssocID="{92ECAC58-0B43-4124-84A6-122EEA756118}" presName="level3hierChild" presStyleCnt="0"/>
      <dgm:spPr/>
    </dgm:pt>
    <dgm:pt modelId="{64A486AC-7B7F-4AAB-9DF8-800FC2B906D3}" type="pres">
      <dgm:prSet presAssocID="{3B57BF19-5D4E-4590-BE74-B982B8B74681}" presName="conn2-1" presStyleLbl="parChTrans1D3" presStyleIdx="1" presStyleCnt="3"/>
      <dgm:spPr/>
      <dgm:t>
        <a:bodyPr/>
        <a:lstStyle/>
        <a:p>
          <a:endParaRPr lang="it-IT"/>
        </a:p>
      </dgm:t>
    </dgm:pt>
    <dgm:pt modelId="{53659D3E-6CBD-4E60-8065-6BE971A6197B}" type="pres">
      <dgm:prSet presAssocID="{3B57BF19-5D4E-4590-BE74-B982B8B74681}" presName="connTx" presStyleLbl="parChTrans1D3" presStyleIdx="1" presStyleCnt="3"/>
      <dgm:spPr/>
      <dgm:t>
        <a:bodyPr/>
        <a:lstStyle/>
        <a:p>
          <a:endParaRPr lang="it-IT"/>
        </a:p>
      </dgm:t>
    </dgm:pt>
    <dgm:pt modelId="{05769C5C-24CD-4437-AC5C-6769012E973D}" type="pres">
      <dgm:prSet presAssocID="{D0F59DB4-2F6E-40AF-AE93-481414B516B8}" presName="root2" presStyleCnt="0"/>
      <dgm:spPr/>
    </dgm:pt>
    <dgm:pt modelId="{E7ADE9D7-10AD-4908-B1A9-C347B346A84D}" type="pres">
      <dgm:prSet presAssocID="{D0F59DB4-2F6E-40AF-AE93-481414B516B8}" presName="LevelTwoTextNode" presStyleLbl="node3" presStyleIdx="1" presStyleCnt="3" custScaleX="145119" custScaleY="110409" custLinFactNeighborX="251" custLinFactNeighborY="-86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5336C0C-3DB7-46CF-91CF-D543D007F8FD}" type="pres">
      <dgm:prSet presAssocID="{D0F59DB4-2F6E-40AF-AE93-481414B516B8}" presName="level3hierChild" presStyleCnt="0"/>
      <dgm:spPr/>
    </dgm:pt>
    <dgm:pt modelId="{2E2E5288-92DC-4089-B99F-35C73242DA12}" type="pres">
      <dgm:prSet presAssocID="{CD4C392F-2627-4862-ACC2-E65605EC69C9}" presName="conn2-1" presStyleLbl="parChTrans1D2" presStyleIdx="1" presStyleCnt="2"/>
      <dgm:spPr/>
      <dgm:t>
        <a:bodyPr/>
        <a:lstStyle/>
        <a:p>
          <a:endParaRPr lang="it-IT"/>
        </a:p>
      </dgm:t>
    </dgm:pt>
    <dgm:pt modelId="{32B53F62-30E6-45DB-9AFD-3E1D0CE230DB}" type="pres">
      <dgm:prSet presAssocID="{CD4C392F-2627-4862-ACC2-E65605EC69C9}" presName="connTx" presStyleLbl="parChTrans1D2" presStyleIdx="1" presStyleCnt="2"/>
      <dgm:spPr/>
      <dgm:t>
        <a:bodyPr/>
        <a:lstStyle/>
        <a:p>
          <a:endParaRPr lang="it-IT"/>
        </a:p>
      </dgm:t>
    </dgm:pt>
    <dgm:pt modelId="{101B1437-E964-4DB2-9EDA-5FF0314077C3}" type="pres">
      <dgm:prSet presAssocID="{9E3A7449-F755-469B-9F00-6799BB3D0F5D}" presName="root2" presStyleCnt="0"/>
      <dgm:spPr/>
    </dgm:pt>
    <dgm:pt modelId="{1DD97D85-82E1-4FD9-909F-354AA73F8355}" type="pres">
      <dgm:prSet presAssocID="{9E3A7449-F755-469B-9F00-6799BB3D0F5D}" presName="LevelTwoTextNode" presStyleLbl="node2" presStyleIdx="1" presStyleCnt="2" custScaleX="120427" custScaleY="12341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7E46587-E570-4846-8370-3567DC944937}" type="pres">
      <dgm:prSet presAssocID="{9E3A7449-F755-469B-9F00-6799BB3D0F5D}" presName="level3hierChild" presStyleCnt="0"/>
      <dgm:spPr/>
    </dgm:pt>
    <dgm:pt modelId="{60CD454F-A0AA-444E-811F-788BAF7AE9F5}" type="pres">
      <dgm:prSet presAssocID="{5DAD64FC-FA72-4462-8431-E9489B0A63BA}" presName="conn2-1" presStyleLbl="parChTrans1D3" presStyleIdx="2" presStyleCnt="3"/>
      <dgm:spPr/>
      <dgm:t>
        <a:bodyPr/>
        <a:lstStyle/>
        <a:p>
          <a:endParaRPr lang="it-IT"/>
        </a:p>
      </dgm:t>
    </dgm:pt>
    <dgm:pt modelId="{A63CD433-B305-4FA3-816B-73D575FD0776}" type="pres">
      <dgm:prSet presAssocID="{5DAD64FC-FA72-4462-8431-E9489B0A63BA}" presName="connTx" presStyleLbl="parChTrans1D3" presStyleIdx="2" presStyleCnt="3"/>
      <dgm:spPr/>
      <dgm:t>
        <a:bodyPr/>
        <a:lstStyle/>
        <a:p>
          <a:endParaRPr lang="it-IT"/>
        </a:p>
      </dgm:t>
    </dgm:pt>
    <dgm:pt modelId="{FA7CB9E0-B99C-4547-B818-C6DA1037C338}" type="pres">
      <dgm:prSet presAssocID="{8E182646-5E34-4A55-84CC-3CC479E2A665}" presName="root2" presStyleCnt="0"/>
      <dgm:spPr/>
    </dgm:pt>
    <dgm:pt modelId="{2EE1B6DF-A471-4A81-BA66-E075CA3EF688}" type="pres">
      <dgm:prSet presAssocID="{8E182646-5E34-4A55-84CC-3CC479E2A665}" presName="LevelTwoTextNode" presStyleLbl="node3" presStyleIdx="2" presStyleCnt="3" custScaleX="144881" custScaleY="12489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FC91A33-B99E-43CD-91C8-53620C120577}" type="pres">
      <dgm:prSet presAssocID="{8E182646-5E34-4A55-84CC-3CC479E2A665}" presName="level3hierChild" presStyleCnt="0"/>
      <dgm:spPr/>
    </dgm:pt>
  </dgm:ptLst>
  <dgm:cxnLst>
    <dgm:cxn modelId="{36A24E49-4EE3-45F0-B347-3F25BD7FD138}" srcId="{9E3A7449-F755-469B-9F00-6799BB3D0F5D}" destId="{8E182646-5E34-4A55-84CC-3CC479E2A665}" srcOrd="0" destOrd="0" parTransId="{5DAD64FC-FA72-4462-8431-E9489B0A63BA}" sibTransId="{69CB3118-122B-4C8E-A3E7-0575095E9C6B}"/>
    <dgm:cxn modelId="{3E179BDE-FFB5-4DAC-9F65-341E6EF8100D}" type="presOf" srcId="{92ECAC58-0B43-4124-84A6-122EEA756118}" destId="{BC510523-53D2-4F9D-9E23-4932FB5A045C}" srcOrd="0" destOrd="0" presId="urn:microsoft.com/office/officeart/2005/8/layout/hierarchy2"/>
    <dgm:cxn modelId="{F4EE23E5-1B3B-4B97-8124-5F53CF852499}" type="presOf" srcId="{6A668445-AB6C-483F-912A-C68C7B7FCE23}" destId="{6CCEE149-76AD-4A01-8604-AB1304A2C107}" srcOrd="0" destOrd="0" presId="urn:microsoft.com/office/officeart/2005/8/layout/hierarchy2"/>
    <dgm:cxn modelId="{380C2CD3-6074-4F9A-96A9-EC9047FADA42}" type="presOf" srcId="{3B57BF19-5D4E-4590-BE74-B982B8B74681}" destId="{64A486AC-7B7F-4AAB-9DF8-800FC2B906D3}" srcOrd="0" destOrd="0" presId="urn:microsoft.com/office/officeart/2005/8/layout/hierarchy2"/>
    <dgm:cxn modelId="{006BBCEB-F7DA-4B82-BD6D-CC4F7B51A1A3}" type="presOf" srcId="{9E3A7449-F755-469B-9F00-6799BB3D0F5D}" destId="{1DD97D85-82E1-4FD9-909F-354AA73F8355}" srcOrd="0" destOrd="0" presId="urn:microsoft.com/office/officeart/2005/8/layout/hierarchy2"/>
    <dgm:cxn modelId="{0589666C-FC68-4A3F-BFFD-140EE74E778D}" type="presOf" srcId="{D0F59DB4-2F6E-40AF-AE93-481414B516B8}" destId="{E7ADE9D7-10AD-4908-B1A9-C347B346A84D}" srcOrd="0" destOrd="0" presId="urn:microsoft.com/office/officeart/2005/8/layout/hierarchy2"/>
    <dgm:cxn modelId="{12FE9BB3-36C9-4D8C-9882-D1E76FC6A4BF}" type="presOf" srcId="{C4B027D0-4662-49BB-B24F-6EE9E5E533DD}" destId="{3D29A9C3-7A52-412E-BA48-F818ED0EF56F}" srcOrd="0" destOrd="0" presId="urn:microsoft.com/office/officeart/2005/8/layout/hierarchy2"/>
    <dgm:cxn modelId="{EC316F56-4591-482E-AB35-68CF7340B4A5}" type="presOf" srcId="{C4B027D0-4662-49BB-B24F-6EE9E5E533DD}" destId="{22A32D90-0D4D-40C3-8C49-6D106018D93A}" srcOrd="1" destOrd="0" presId="urn:microsoft.com/office/officeart/2005/8/layout/hierarchy2"/>
    <dgm:cxn modelId="{FA5AEE7F-F266-4189-B3B2-E8AA8F9D90A1}" srcId="{6A668445-AB6C-483F-912A-C68C7B7FCE23}" destId="{D0F59DB4-2F6E-40AF-AE93-481414B516B8}" srcOrd="1" destOrd="0" parTransId="{3B57BF19-5D4E-4590-BE74-B982B8B74681}" sibTransId="{4EB49CB9-9811-465B-869D-35C0E1F5742C}"/>
    <dgm:cxn modelId="{414F6BAE-C4A6-4938-9D56-35DC5BBB0FCA}" type="presOf" srcId="{5DAD64FC-FA72-4462-8431-E9489B0A63BA}" destId="{A63CD433-B305-4FA3-816B-73D575FD0776}" srcOrd="1" destOrd="0" presId="urn:microsoft.com/office/officeart/2005/8/layout/hierarchy2"/>
    <dgm:cxn modelId="{57D5FBD8-059B-425F-AE7D-51189C881D17}" srcId="{3CE780F3-7B86-4B21-935B-F25B30C85A16}" destId="{9E3A7449-F755-469B-9F00-6799BB3D0F5D}" srcOrd="1" destOrd="0" parTransId="{CD4C392F-2627-4862-ACC2-E65605EC69C9}" sibTransId="{ACCB3D76-FE64-4344-95D4-DFDE001FA8E3}"/>
    <dgm:cxn modelId="{892D0DA1-F752-4FEB-A092-729B6D9509F0}" type="presOf" srcId="{3CE780F3-7B86-4B21-935B-F25B30C85A16}" destId="{0414C3BA-1951-415A-BC74-649B39704CAE}" srcOrd="0" destOrd="0" presId="urn:microsoft.com/office/officeart/2005/8/layout/hierarchy2"/>
    <dgm:cxn modelId="{81EE4CD7-84B7-4F2C-8F7E-DECE2907A3BF}" type="presOf" srcId="{8E182646-5E34-4A55-84CC-3CC479E2A665}" destId="{2EE1B6DF-A471-4A81-BA66-E075CA3EF688}" srcOrd="0" destOrd="0" presId="urn:microsoft.com/office/officeart/2005/8/layout/hierarchy2"/>
    <dgm:cxn modelId="{755084EC-CC20-43CB-A0DD-0B73F3F17F2E}" type="presOf" srcId="{5DAD64FC-FA72-4462-8431-E9489B0A63BA}" destId="{60CD454F-A0AA-444E-811F-788BAF7AE9F5}" srcOrd="0" destOrd="0" presId="urn:microsoft.com/office/officeart/2005/8/layout/hierarchy2"/>
    <dgm:cxn modelId="{CC89B379-12AA-4C5B-96B4-DD1CCD3E1E8D}" srcId="{6A287180-0B4E-4F87-A27A-99B3CFC4C78C}" destId="{3CE780F3-7B86-4B21-935B-F25B30C85A16}" srcOrd="0" destOrd="0" parTransId="{62CBB0FF-D119-4683-B296-F09811AE4AA7}" sibTransId="{0B5053A3-CD19-4BA8-BDF3-E01EF11E1A10}"/>
    <dgm:cxn modelId="{0910D735-A1EF-4F0C-9B7B-C7C65A70923F}" type="presOf" srcId="{3B57BF19-5D4E-4590-BE74-B982B8B74681}" destId="{53659D3E-6CBD-4E60-8065-6BE971A6197B}" srcOrd="1" destOrd="0" presId="urn:microsoft.com/office/officeart/2005/8/layout/hierarchy2"/>
    <dgm:cxn modelId="{CB936B11-C808-446F-89B4-10C395785FF8}" srcId="{3CE780F3-7B86-4B21-935B-F25B30C85A16}" destId="{6A668445-AB6C-483F-912A-C68C7B7FCE23}" srcOrd="0" destOrd="0" parTransId="{C4B027D0-4662-49BB-B24F-6EE9E5E533DD}" sibTransId="{41E8F87A-6577-4866-A485-82D96FDE5C67}"/>
    <dgm:cxn modelId="{54389861-EE0E-49F9-BD67-2F061FF8E3D7}" type="presOf" srcId="{B4FF5B3A-F964-4A24-9DDF-3BB8470B9157}" destId="{F4EBECB9-C0FC-4B93-B57B-FF7C2ADC5D1B}" srcOrd="0" destOrd="0" presId="urn:microsoft.com/office/officeart/2005/8/layout/hierarchy2"/>
    <dgm:cxn modelId="{8720FE60-575F-4D84-B1C4-4DC2915EB5D0}" type="presOf" srcId="{B4FF5B3A-F964-4A24-9DDF-3BB8470B9157}" destId="{5C0C90B8-E638-437F-904A-02EE9D058708}" srcOrd="1" destOrd="0" presId="urn:microsoft.com/office/officeart/2005/8/layout/hierarchy2"/>
    <dgm:cxn modelId="{CD809659-E631-4941-8571-4350AF750337}" type="presOf" srcId="{CD4C392F-2627-4862-ACC2-E65605EC69C9}" destId="{2E2E5288-92DC-4089-B99F-35C73242DA12}" srcOrd="0" destOrd="0" presId="urn:microsoft.com/office/officeart/2005/8/layout/hierarchy2"/>
    <dgm:cxn modelId="{082F5987-84CC-4C28-81A4-69A4DE72DEBA}" srcId="{6A668445-AB6C-483F-912A-C68C7B7FCE23}" destId="{92ECAC58-0B43-4124-84A6-122EEA756118}" srcOrd="0" destOrd="0" parTransId="{B4FF5B3A-F964-4A24-9DDF-3BB8470B9157}" sibTransId="{DD5D69CC-36A6-4798-AD1B-8353F7EAA970}"/>
    <dgm:cxn modelId="{21456214-8B82-4EFE-BEF7-117303E397DC}" type="presOf" srcId="{6A287180-0B4E-4F87-A27A-99B3CFC4C78C}" destId="{D1A4EC20-AE8A-44B4-8C24-F5A2638BBC9A}" srcOrd="0" destOrd="0" presId="urn:microsoft.com/office/officeart/2005/8/layout/hierarchy2"/>
    <dgm:cxn modelId="{3A22F874-3168-463B-B807-5A1CEE4F23AF}" type="presOf" srcId="{CD4C392F-2627-4862-ACC2-E65605EC69C9}" destId="{32B53F62-30E6-45DB-9AFD-3E1D0CE230DB}" srcOrd="1" destOrd="0" presId="urn:microsoft.com/office/officeart/2005/8/layout/hierarchy2"/>
    <dgm:cxn modelId="{276DC460-D3B3-4280-A2DF-7DA162C4959F}" type="presParOf" srcId="{D1A4EC20-AE8A-44B4-8C24-F5A2638BBC9A}" destId="{A19F6188-8383-4226-982F-7A3A30B18AE4}" srcOrd="0" destOrd="0" presId="urn:microsoft.com/office/officeart/2005/8/layout/hierarchy2"/>
    <dgm:cxn modelId="{D8B1715F-D54E-4FE1-871B-1E0FC5BCFFBE}" type="presParOf" srcId="{A19F6188-8383-4226-982F-7A3A30B18AE4}" destId="{0414C3BA-1951-415A-BC74-649B39704CAE}" srcOrd="0" destOrd="0" presId="urn:microsoft.com/office/officeart/2005/8/layout/hierarchy2"/>
    <dgm:cxn modelId="{A3DBDDF1-A89F-4A1D-BE3A-998AE4E6190C}" type="presParOf" srcId="{A19F6188-8383-4226-982F-7A3A30B18AE4}" destId="{C970264D-609E-4417-A0D4-0AF76797E646}" srcOrd="1" destOrd="0" presId="urn:microsoft.com/office/officeart/2005/8/layout/hierarchy2"/>
    <dgm:cxn modelId="{9397D53C-18F7-4F5E-8BD0-C2424B7F84B4}" type="presParOf" srcId="{C970264D-609E-4417-A0D4-0AF76797E646}" destId="{3D29A9C3-7A52-412E-BA48-F818ED0EF56F}" srcOrd="0" destOrd="0" presId="urn:microsoft.com/office/officeart/2005/8/layout/hierarchy2"/>
    <dgm:cxn modelId="{59CD9999-7538-4C49-9796-C4E4BBED3A8B}" type="presParOf" srcId="{3D29A9C3-7A52-412E-BA48-F818ED0EF56F}" destId="{22A32D90-0D4D-40C3-8C49-6D106018D93A}" srcOrd="0" destOrd="0" presId="urn:microsoft.com/office/officeart/2005/8/layout/hierarchy2"/>
    <dgm:cxn modelId="{979210E1-74CE-453D-A2B0-72BDB79EEBB9}" type="presParOf" srcId="{C970264D-609E-4417-A0D4-0AF76797E646}" destId="{4F38ED9B-C70D-4711-8247-E181FC740C22}" srcOrd="1" destOrd="0" presId="urn:microsoft.com/office/officeart/2005/8/layout/hierarchy2"/>
    <dgm:cxn modelId="{783BFBD4-DBAA-4079-A305-3F9CF934FE89}" type="presParOf" srcId="{4F38ED9B-C70D-4711-8247-E181FC740C22}" destId="{6CCEE149-76AD-4A01-8604-AB1304A2C107}" srcOrd="0" destOrd="0" presId="urn:microsoft.com/office/officeart/2005/8/layout/hierarchy2"/>
    <dgm:cxn modelId="{2B976915-58E4-4434-B7A5-7B747E63B370}" type="presParOf" srcId="{4F38ED9B-C70D-4711-8247-E181FC740C22}" destId="{43B66EC3-6C3A-4A41-A213-DDB527D02266}" srcOrd="1" destOrd="0" presId="urn:microsoft.com/office/officeart/2005/8/layout/hierarchy2"/>
    <dgm:cxn modelId="{C97AAFFB-21E6-4277-B25D-39B892CDD5C5}" type="presParOf" srcId="{43B66EC3-6C3A-4A41-A213-DDB527D02266}" destId="{F4EBECB9-C0FC-4B93-B57B-FF7C2ADC5D1B}" srcOrd="0" destOrd="0" presId="urn:microsoft.com/office/officeart/2005/8/layout/hierarchy2"/>
    <dgm:cxn modelId="{A78E3987-952E-4631-9374-4CE4404AC233}" type="presParOf" srcId="{F4EBECB9-C0FC-4B93-B57B-FF7C2ADC5D1B}" destId="{5C0C90B8-E638-437F-904A-02EE9D058708}" srcOrd="0" destOrd="0" presId="urn:microsoft.com/office/officeart/2005/8/layout/hierarchy2"/>
    <dgm:cxn modelId="{1DA47295-2E07-46F9-97E4-1DA492CD2547}" type="presParOf" srcId="{43B66EC3-6C3A-4A41-A213-DDB527D02266}" destId="{157E47F9-B9D2-41A6-8023-CC2AC2F56CDC}" srcOrd="1" destOrd="0" presId="urn:microsoft.com/office/officeart/2005/8/layout/hierarchy2"/>
    <dgm:cxn modelId="{29E7C8C3-2F29-4159-9977-7BA76C83F953}" type="presParOf" srcId="{157E47F9-B9D2-41A6-8023-CC2AC2F56CDC}" destId="{BC510523-53D2-4F9D-9E23-4932FB5A045C}" srcOrd="0" destOrd="0" presId="urn:microsoft.com/office/officeart/2005/8/layout/hierarchy2"/>
    <dgm:cxn modelId="{076357F9-A1ED-44A1-8563-7BEC2242C042}" type="presParOf" srcId="{157E47F9-B9D2-41A6-8023-CC2AC2F56CDC}" destId="{1EDF331E-6B11-4D62-9F9F-655603AFB7B7}" srcOrd="1" destOrd="0" presId="urn:microsoft.com/office/officeart/2005/8/layout/hierarchy2"/>
    <dgm:cxn modelId="{78F84017-AD9A-4569-AA7D-CB611C8827BB}" type="presParOf" srcId="{43B66EC3-6C3A-4A41-A213-DDB527D02266}" destId="{64A486AC-7B7F-4AAB-9DF8-800FC2B906D3}" srcOrd="2" destOrd="0" presId="urn:microsoft.com/office/officeart/2005/8/layout/hierarchy2"/>
    <dgm:cxn modelId="{FA21D24D-C20E-4271-A28A-11EE4CF73C28}" type="presParOf" srcId="{64A486AC-7B7F-4AAB-9DF8-800FC2B906D3}" destId="{53659D3E-6CBD-4E60-8065-6BE971A6197B}" srcOrd="0" destOrd="0" presId="urn:microsoft.com/office/officeart/2005/8/layout/hierarchy2"/>
    <dgm:cxn modelId="{7947D6B4-A044-4D0F-8102-764C718B78B6}" type="presParOf" srcId="{43B66EC3-6C3A-4A41-A213-DDB527D02266}" destId="{05769C5C-24CD-4437-AC5C-6769012E973D}" srcOrd="3" destOrd="0" presId="urn:microsoft.com/office/officeart/2005/8/layout/hierarchy2"/>
    <dgm:cxn modelId="{01D3E836-A0DC-4952-BA6B-E7AD248EFCA2}" type="presParOf" srcId="{05769C5C-24CD-4437-AC5C-6769012E973D}" destId="{E7ADE9D7-10AD-4908-B1A9-C347B346A84D}" srcOrd="0" destOrd="0" presId="urn:microsoft.com/office/officeart/2005/8/layout/hierarchy2"/>
    <dgm:cxn modelId="{1E673C7D-F66F-4233-AE06-E364F3500650}" type="presParOf" srcId="{05769C5C-24CD-4437-AC5C-6769012E973D}" destId="{85336C0C-3DB7-46CF-91CF-D543D007F8FD}" srcOrd="1" destOrd="0" presId="urn:microsoft.com/office/officeart/2005/8/layout/hierarchy2"/>
    <dgm:cxn modelId="{61E3F476-08C5-4B43-B2E2-42EB78AC5C9D}" type="presParOf" srcId="{C970264D-609E-4417-A0D4-0AF76797E646}" destId="{2E2E5288-92DC-4089-B99F-35C73242DA12}" srcOrd="2" destOrd="0" presId="urn:microsoft.com/office/officeart/2005/8/layout/hierarchy2"/>
    <dgm:cxn modelId="{78CD84C4-68FB-4043-B7CB-CBD7C023EE88}" type="presParOf" srcId="{2E2E5288-92DC-4089-B99F-35C73242DA12}" destId="{32B53F62-30E6-45DB-9AFD-3E1D0CE230DB}" srcOrd="0" destOrd="0" presId="urn:microsoft.com/office/officeart/2005/8/layout/hierarchy2"/>
    <dgm:cxn modelId="{C20E50FD-841D-4C23-A94E-058801720A42}" type="presParOf" srcId="{C970264D-609E-4417-A0D4-0AF76797E646}" destId="{101B1437-E964-4DB2-9EDA-5FF0314077C3}" srcOrd="3" destOrd="0" presId="urn:microsoft.com/office/officeart/2005/8/layout/hierarchy2"/>
    <dgm:cxn modelId="{4B138239-57A3-49D5-8219-F81C3CD63A54}" type="presParOf" srcId="{101B1437-E964-4DB2-9EDA-5FF0314077C3}" destId="{1DD97D85-82E1-4FD9-909F-354AA73F8355}" srcOrd="0" destOrd="0" presId="urn:microsoft.com/office/officeart/2005/8/layout/hierarchy2"/>
    <dgm:cxn modelId="{DF0FD93B-7F79-4ED9-BD2A-53DC04E620CA}" type="presParOf" srcId="{101B1437-E964-4DB2-9EDA-5FF0314077C3}" destId="{D7E46587-E570-4846-8370-3567DC944937}" srcOrd="1" destOrd="0" presId="urn:microsoft.com/office/officeart/2005/8/layout/hierarchy2"/>
    <dgm:cxn modelId="{312BD972-F54B-441C-8E4F-1DED478733AF}" type="presParOf" srcId="{D7E46587-E570-4846-8370-3567DC944937}" destId="{60CD454F-A0AA-444E-811F-788BAF7AE9F5}" srcOrd="0" destOrd="0" presId="urn:microsoft.com/office/officeart/2005/8/layout/hierarchy2"/>
    <dgm:cxn modelId="{B15DC24F-70B0-444F-9C46-303DBE3E9CCD}" type="presParOf" srcId="{60CD454F-A0AA-444E-811F-788BAF7AE9F5}" destId="{A63CD433-B305-4FA3-816B-73D575FD0776}" srcOrd="0" destOrd="0" presId="urn:microsoft.com/office/officeart/2005/8/layout/hierarchy2"/>
    <dgm:cxn modelId="{52BA0B99-6EFC-41AB-82D4-1832B37502FD}" type="presParOf" srcId="{D7E46587-E570-4846-8370-3567DC944937}" destId="{FA7CB9E0-B99C-4547-B818-C6DA1037C338}" srcOrd="1" destOrd="0" presId="urn:microsoft.com/office/officeart/2005/8/layout/hierarchy2"/>
    <dgm:cxn modelId="{841262B5-8E24-4A47-8315-C38F1B05A1CE}" type="presParOf" srcId="{FA7CB9E0-B99C-4547-B818-C6DA1037C338}" destId="{2EE1B6DF-A471-4A81-BA66-E075CA3EF688}" srcOrd="0" destOrd="0" presId="urn:microsoft.com/office/officeart/2005/8/layout/hierarchy2"/>
    <dgm:cxn modelId="{1E16AE1F-E21B-4D20-8BBD-F15A752C22E8}" type="presParOf" srcId="{FA7CB9E0-B99C-4547-B818-C6DA1037C338}" destId="{5FC91A33-B99E-43CD-91C8-53620C12057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E43AD4-F5BE-4CE1-AC07-69A881256148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8BFCABC-0B5B-4ECF-B209-27745AA7AA17}">
      <dgm:prSet phldrT="[Testo]" custT="1"/>
      <dgm:spPr>
        <a:solidFill>
          <a:srgbClr val="124E29"/>
        </a:solidFill>
      </dgm:spPr>
      <dgm:t>
        <a:bodyPr/>
        <a:lstStyle/>
        <a:p>
          <a:pPr algn="ctr"/>
          <a:r>
            <a:rPr lang="it-IT" sz="1400" b="1" dirty="0">
              <a:latin typeface="Verdana" pitchFamily="34" charset="0"/>
            </a:rPr>
            <a:t>Pubblicazione del Bando sul sito UCL Lombardia</a:t>
          </a:r>
        </a:p>
      </dgm:t>
    </dgm:pt>
    <dgm:pt modelId="{67D60F56-DE10-48D2-951F-49D6F8ABCEF7}" type="parTrans" cxnId="{D260024B-3FC1-4F76-95ED-D4C927100EB1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E8E6DB2C-8AE6-4C18-B2F9-58DD78799835}" type="sibTrans" cxnId="{D260024B-3FC1-4F76-95ED-D4C927100EB1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41398303-D171-4117-A363-BF4F5A32C9E3}">
      <dgm:prSet phldrT="[Testo]" custT="1"/>
      <dgm:spPr>
        <a:solidFill>
          <a:srgbClr val="9A0000"/>
        </a:solidFill>
      </dgm:spPr>
      <dgm:t>
        <a:bodyPr/>
        <a:lstStyle/>
        <a:p>
          <a:pPr algn="ctr"/>
          <a:r>
            <a:rPr lang="it-IT" sz="1400" b="1">
              <a:latin typeface="Verdana" pitchFamily="34" charset="0"/>
            </a:rPr>
            <a:t>Apertura presentazione progetti</a:t>
          </a:r>
        </a:p>
      </dgm:t>
    </dgm:pt>
    <dgm:pt modelId="{7EA8D94D-B257-4794-B8AB-01E253186714}" type="parTrans" cxnId="{9ED70176-4BB3-48E4-BCAC-B9784311FCA1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41FE2EAD-2914-43FC-ABBF-4B6D50EA6DF5}" type="sibTrans" cxnId="{9ED70176-4BB3-48E4-BCAC-B9784311FCA1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4B1BBF57-95C1-475F-856E-00A153B1EF8B}">
      <dgm:prSet phldrT="[Testo]" custT="1"/>
      <dgm:spPr>
        <a:solidFill>
          <a:srgbClr val="9A0000"/>
        </a:solidFill>
      </dgm:spPr>
      <dgm:t>
        <a:bodyPr/>
        <a:lstStyle/>
        <a:p>
          <a:pPr algn="ctr"/>
          <a:r>
            <a:rPr lang="it-IT" sz="1400" b="1">
              <a:latin typeface="Verdana" pitchFamily="34" charset="0"/>
            </a:rPr>
            <a:t>Chiusura presentazione progetti</a:t>
          </a:r>
        </a:p>
      </dgm:t>
    </dgm:pt>
    <dgm:pt modelId="{2B3678E7-7266-43E8-B8F0-14417C4E0A3C}" type="parTrans" cxnId="{7C4D8AE7-0338-435E-86CF-4A5D4EF29F9A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DA1C7CD5-2057-44C6-86DE-CA2922A7C5DE}" type="sibTrans" cxnId="{7C4D8AE7-0338-435E-86CF-4A5D4EF29F9A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01F0746F-89C3-4BF5-9643-0F6A389EED7B}">
      <dgm:prSet phldrT="[Testo]" custT="1"/>
      <dgm:spPr>
        <a:solidFill>
          <a:srgbClr val="9A0000"/>
        </a:solidFill>
      </dgm:spPr>
      <dgm:t>
        <a:bodyPr/>
        <a:lstStyle/>
        <a:p>
          <a:pPr algn="ctr"/>
          <a:r>
            <a:rPr lang="it-IT" sz="1400" b="1">
              <a:latin typeface="Verdana" pitchFamily="34" charset="0"/>
            </a:rPr>
            <a:t>Esito valutazione e pubblicazione graduatoria </a:t>
          </a:r>
        </a:p>
      </dgm:t>
    </dgm:pt>
    <dgm:pt modelId="{525CEA9E-7C93-4AC0-B9D6-E68383456C36}" type="parTrans" cxnId="{C4763DC2-5C97-404D-ABC6-3A8F41BB6304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877E580C-6AA2-4BC7-8C33-6829A623D4A2}" type="sibTrans" cxnId="{C4763DC2-5C97-404D-ABC6-3A8F41BB6304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0029DE3C-4578-4BB7-B53D-D62D514F00DB}">
      <dgm:prSet phldrT="[Testo]" custT="1"/>
      <dgm:spPr>
        <a:solidFill>
          <a:srgbClr val="9A0000"/>
        </a:solidFill>
      </dgm:spPr>
      <dgm:t>
        <a:bodyPr/>
        <a:lstStyle/>
        <a:p>
          <a:pPr algn="ctr"/>
          <a:r>
            <a:rPr lang="it-IT" sz="1400" b="1">
              <a:latin typeface="Verdana" pitchFamily="34" charset="0"/>
            </a:rPr>
            <a:t>Avvio del progetto</a:t>
          </a:r>
        </a:p>
      </dgm:t>
    </dgm:pt>
    <dgm:pt modelId="{8EB35ECC-004F-4232-B272-52E9BAFD2A53}" type="parTrans" cxnId="{A0647FCB-6686-4ABC-A8E1-98DF8398C280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5AA904CF-1845-4B05-8BFC-8B29FCCDBECB}" type="sibTrans" cxnId="{A0647FCB-6686-4ABC-A8E1-98DF8398C280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6DCB2212-9F48-491C-9A35-33904CC4C1E8}">
      <dgm:prSet custT="1"/>
      <dgm:spPr>
        <a:solidFill>
          <a:srgbClr val="9A0000"/>
        </a:solidFill>
      </dgm:spPr>
      <dgm:t>
        <a:bodyPr/>
        <a:lstStyle/>
        <a:p>
          <a:pPr algn="ctr"/>
          <a:r>
            <a:rPr lang="it-IT" sz="1400" b="1">
              <a:latin typeface="Verdana" pitchFamily="34" charset="0"/>
            </a:rPr>
            <a:t>Conclusione del progetto</a:t>
          </a:r>
        </a:p>
      </dgm:t>
    </dgm:pt>
    <dgm:pt modelId="{D63EB8AC-9118-41CA-925A-E7418B9709E9}" type="parTrans" cxnId="{151AD4D0-4FBC-440C-A9DE-897D53B040F1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23301100-22A7-4870-B2D0-1B312BEFCF58}" type="sibTrans" cxnId="{151AD4D0-4FBC-440C-A9DE-897D53B040F1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C8207452-1E7D-413A-9BED-9BAE7C16F7C9}">
      <dgm:prSet custT="1"/>
      <dgm:spPr>
        <a:solidFill>
          <a:srgbClr val="9A0000"/>
        </a:solidFill>
      </dgm:spPr>
      <dgm:t>
        <a:bodyPr/>
        <a:lstStyle/>
        <a:p>
          <a:pPr algn="ctr"/>
          <a:r>
            <a:rPr lang="it-IT" sz="1400" b="1">
              <a:latin typeface="Verdana" pitchFamily="34" charset="0"/>
            </a:rPr>
            <a:t>Presentazione della rendicontazione</a:t>
          </a:r>
        </a:p>
      </dgm:t>
    </dgm:pt>
    <dgm:pt modelId="{66C8C667-9006-409A-84AF-3D92C70647D0}" type="parTrans" cxnId="{960560E4-B35C-4DCF-8253-7057EF5FB956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B7C8E717-F500-4CC8-86AA-5CB68BF68696}" type="sibTrans" cxnId="{960560E4-B35C-4DCF-8253-7057EF5FB956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913F249C-18E1-4458-AD43-F77AD058AF47}">
      <dgm:prSet custT="1"/>
      <dgm:spPr>
        <a:solidFill>
          <a:srgbClr val="124E29"/>
        </a:solidFill>
      </dgm:spPr>
      <dgm:t>
        <a:bodyPr/>
        <a:lstStyle/>
        <a:p>
          <a:pPr algn="ctr"/>
          <a:r>
            <a:rPr lang="it-IT" sz="1400" b="1" dirty="0">
              <a:latin typeface="Verdana" pitchFamily="34" charset="0"/>
            </a:rPr>
            <a:t>Liquidazione del contributo a saldo</a:t>
          </a:r>
        </a:p>
      </dgm:t>
    </dgm:pt>
    <dgm:pt modelId="{74812840-84A0-4C41-8526-0DD6E6D95083}" type="parTrans" cxnId="{852BECFA-E50A-4AC3-B384-E3881768D2C8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0C0A89DA-3F0C-4E95-A4D8-D45B2931D4E6}" type="sibTrans" cxnId="{852BECFA-E50A-4AC3-B384-E3881768D2C8}">
      <dgm:prSet/>
      <dgm:spPr/>
      <dgm:t>
        <a:bodyPr/>
        <a:lstStyle/>
        <a:p>
          <a:pPr algn="ctr"/>
          <a:endParaRPr lang="it-IT" sz="1400" b="1">
            <a:latin typeface="Verdana" pitchFamily="34" charset="0"/>
          </a:endParaRPr>
        </a:p>
      </dgm:t>
    </dgm:pt>
    <dgm:pt modelId="{D76FB074-9E45-4B27-BBF8-7933E1B035EC}">
      <dgm:prSet custT="1"/>
      <dgm:spPr>
        <a:solidFill>
          <a:srgbClr val="9A0000"/>
        </a:solidFill>
      </dgm:spPr>
      <dgm:t>
        <a:bodyPr/>
        <a:lstStyle/>
        <a:p>
          <a:r>
            <a:rPr lang="it-IT" sz="1400" b="1">
              <a:latin typeface="Verdana" pitchFamily="34" charset="0"/>
            </a:rPr>
            <a:t>Eventuale richiesta di anticipo contributo</a:t>
          </a:r>
        </a:p>
      </dgm:t>
    </dgm:pt>
    <dgm:pt modelId="{47319B60-9D10-49E7-A0F2-1BAFA8946061}" type="parTrans" cxnId="{7A0E3EDA-E31A-419C-B449-BA9A093EF9F4}">
      <dgm:prSet/>
      <dgm:spPr/>
      <dgm:t>
        <a:bodyPr/>
        <a:lstStyle/>
        <a:p>
          <a:endParaRPr lang="it-IT" sz="1400" b="1">
            <a:latin typeface="Verdana" pitchFamily="34" charset="0"/>
          </a:endParaRPr>
        </a:p>
      </dgm:t>
    </dgm:pt>
    <dgm:pt modelId="{4E13F915-AF10-4388-9527-2ED9C289BD2A}" type="sibTrans" cxnId="{7A0E3EDA-E31A-419C-B449-BA9A093EF9F4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endParaRPr lang="it-IT" sz="1400" b="1">
            <a:latin typeface="Verdana" pitchFamily="34" charset="0"/>
          </a:endParaRPr>
        </a:p>
      </dgm:t>
    </dgm:pt>
    <dgm:pt modelId="{B6C2FC82-13DD-43DD-A62A-48BB2C53CB34}" type="pres">
      <dgm:prSet presAssocID="{04E43AD4-F5BE-4CE1-AC07-69A8812561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8368925-D582-4E90-A011-871DE3E738B6}" type="pres">
      <dgm:prSet presAssocID="{F8BFCABC-0B5B-4ECF-B209-27745AA7AA1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47E8EB5-ABD3-4ED5-AB99-CFD86E0EC243}" type="pres">
      <dgm:prSet presAssocID="{E8E6DB2C-8AE6-4C18-B2F9-58DD78799835}" presName="sibTrans" presStyleLbl="sibTrans2D1" presStyleIdx="0" presStyleCnt="8"/>
      <dgm:spPr/>
      <dgm:t>
        <a:bodyPr/>
        <a:lstStyle/>
        <a:p>
          <a:endParaRPr lang="it-IT"/>
        </a:p>
      </dgm:t>
    </dgm:pt>
    <dgm:pt modelId="{1CB50592-74AA-48D1-9738-A8D09EBCBA7A}" type="pres">
      <dgm:prSet presAssocID="{E8E6DB2C-8AE6-4C18-B2F9-58DD78799835}" presName="connectorText" presStyleLbl="sibTrans2D1" presStyleIdx="0" presStyleCnt="8"/>
      <dgm:spPr/>
      <dgm:t>
        <a:bodyPr/>
        <a:lstStyle/>
        <a:p>
          <a:endParaRPr lang="it-IT"/>
        </a:p>
      </dgm:t>
    </dgm:pt>
    <dgm:pt modelId="{41700DD7-6B7A-40E2-9FE8-E0D2FB8BBD9C}" type="pres">
      <dgm:prSet presAssocID="{41398303-D171-4117-A363-BF4F5A32C9E3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A19A4BC-5603-438F-B7F5-72BDB1BA72BC}" type="pres">
      <dgm:prSet presAssocID="{41FE2EAD-2914-43FC-ABBF-4B6D50EA6DF5}" presName="sibTrans" presStyleLbl="sibTrans2D1" presStyleIdx="1" presStyleCnt="8"/>
      <dgm:spPr/>
      <dgm:t>
        <a:bodyPr/>
        <a:lstStyle/>
        <a:p>
          <a:endParaRPr lang="it-IT"/>
        </a:p>
      </dgm:t>
    </dgm:pt>
    <dgm:pt modelId="{9509889B-654C-4858-945A-737161A1D95F}" type="pres">
      <dgm:prSet presAssocID="{41FE2EAD-2914-43FC-ABBF-4B6D50EA6DF5}" presName="connectorText" presStyleLbl="sibTrans2D1" presStyleIdx="1" presStyleCnt="8"/>
      <dgm:spPr/>
      <dgm:t>
        <a:bodyPr/>
        <a:lstStyle/>
        <a:p>
          <a:endParaRPr lang="it-IT"/>
        </a:p>
      </dgm:t>
    </dgm:pt>
    <dgm:pt modelId="{97B2BA52-CA57-45E4-996B-04B1AD3C0BAE}" type="pres">
      <dgm:prSet presAssocID="{4B1BBF57-95C1-475F-856E-00A153B1EF8B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9B40515-D27D-43F3-B4B9-3752F44CAE25}" type="pres">
      <dgm:prSet presAssocID="{DA1C7CD5-2057-44C6-86DE-CA2922A7C5DE}" presName="sibTrans" presStyleLbl="sibTrans2D1" presStyleIdx="2" presStyleCnt="8"/>
      <dgm:spPr/>
      <dgm:t>
        <a:bodyPr/>
        <a:lstStyle/>
        <a:p>
          <a:endParaRPr lang="it-IT"/>
        </a:p>
      </dgm:t>
    </dgm:pt>
    <dgm:pt modelId="{C3990FC7-3915-4FDD-B2AB-3B9B0B02F289}" type="pres">
      <dgm:prSet presAssocID="{DA1C7CD5-2057-44C6-86DE-CA2922A7C5DE}" presName="connectorText" presStyleLbl="sibTrans2D1" presStyleIdx="2" presStyleCnt="8"/>
      <dgm:spPr/>
      <dgm:t>
        <a:bodyPr/>
        <a:lstStyle/>
        <a:p>
          <a:endParaRPr lang="it-IT"/>
        </a:p>
      </dgm:t>
    </dgm:pt>
    <dgm:pt modelId="{956BEEE4-A4E0-4640-B2D6-18A5342C2CEE}" type="pres">
      <dgm:prSet presAssocID="{01F0746F-89C3-4BF5-9643-0F6A389EED7B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423D5ED-C5AA-4DC7-B071-CEE5BB8B780F}" type="pres">
      <dgm:prSet presAssocID="{877E580C-6AA2-4BC7-8C33-6829A623D4A2}" presName="sibTrans" presStyleLbl="sibTrans2D1" presStyleIdx="3" presStyleCnt="8"/>
      <dgm:spPr/>
      <dgm:t>
        <a:bodyPr/>
        <a:lstStyle/>
        <a:p>
          <a:endParaRPr lang="it-IT"/>
        </a:p>
      </dgm:t>
    </dgm:pt>
    <dgm:pt modelId="{F129A78A-4FD0-4503-842A-B71B068B1CC6}" type="pres">
      <dgm:prSet presAssocID="{877E580C-6AA2-4BC7-8C33-6829A623D4A2}" presName="connectorText" presStyleLbl="sibTrans2D1" presStyleIdx="3" presStyleCnt="8"/>
      <dgm:spPr/>
      <dgm:t>
        <a:bodyPr/>
        <a:lstStyle/>
        <a:p>
          <a:endParaRPr lang="it-IT"/>
        </a:p>
      </dgm:t>
    </dgm:pt>
    <dgm:pt modelId="{801E276E-A800-448D-A88C-64018A210721}" type="pres">
      <dgm:prSet presAssocID="{0029DE3C-4578-4BB7-B53D-D62D514F00DB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34EE34B-99A0-404E-B908-3C0F6FFF1738}" type="pres">
      <dgm:prSet presAssocID="{5AA904CF-1845-4B05-8BFC-8B29FCCDBECB}" presName="sibTrans" presStyleLbl="sibTrans2D1" presStyleIdx="4" presStyleCnt="8"/>
      <dgm:spPr/>
      <dgm:t>
        <a:bodyPr/>
        <a:lstStyle/>
        <a:p>
          <a:endParaRPr lang="it-IT"/>
        </a:p>
      </dgm:t>
    </dgm:pt>
    <dgm:pt modelId="{3D0CFA8D-B55B-4602-82BF-F9ADD61A1489}" type="pres">
      <dgm:prSet presAssocID="{5AA904CF-1845-4B05-8BFC-8B29FCCDBECB}" presName="connectorText" presStyleLbl="sibTrans2D1" presStyleIdx="4" presStyleCnt="8"/>
      <dgm:spPr/>
      <dgm:t>
        <a:bodyPr/>
        <a:lstStyle/>
        <a:p>
          <a:endParaRPr lang="it-IT"/>
        </a:p>
      </dgm:t>
    </dgm:pt>
    <dgm:pt modelId="{2050280F-0434-4742-8DE2-3908BD83C816}" type="pres">
      <dgm:prSet presAssocID="{D76FB074-9E45-4B27-BBF8-7933E1B035E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E8F5B03-D53C-4685-BCF2-5E76FBC81E5E}" type="pres">
      <dgm:prSet presAssocID="{4E13F915-AF10-4388-9527-2ED9C289BD2A}" presName="sibTrans" presStyleLbl="sibTrans2D1" presStyleIdx="5" presStyleCnt="8" custLinFactNeighborY="0"/>
      <dgm:spPr/>
      <dgm:t>
        <a:bodyPr/>
        <a:lstStyle/>
        <a:p>
          <a:endParaRPr lang="it-IT"/>
        </a:p>
      </dgm:t>
    </dgm:pt>
    <dgm:pt modelId="{AB694A55-F853-4F55-BE51-4BC74254DAF8}" type="pres">
      <dgm:prSet presAssocID="{4E13F915-AF10-4388-9527-2ED9C289BD2A}" presName="connectorText" presStyleLbl="sibTrans2D1" presStyleIdx="5" presStyleCnt="8"/>
      <dgm:spPr/>
      <dgm:t>
        <a:bodyPr/>
        <a:lstStyle/>
        <a:p>
          <a:endParaRPr lang="it-IT"/>
        </a:p>
      </dgm:t>
    </dgm:pt>
    <dgm:pt modelId="{713A8384-4951-4220-9BA4-86A299FF54FD}" type="pres">
      <dgm:prSet presAssocID="{6DCB2212-9F48-491C-9A35-33904CC4C1E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8B5F65F-B906-416E-83FD-89E5115B62A2}" type="pres">
      <dgm:prSet presAssocID="{23301100-22A7-4870-B2D0-1B312BEFCF58}" presName="sibTrans" presStyleLbl="sibTrans2D1" presStyleIdx="6" presStyleCnt="8"/>
      <dgm:spPr/>
      <dgm:t>
        <a:bodyPr/>
        <a:lstStyle/>
        <a:p>
          <a:endParaRPr lang="it-IT"/>
        </a:p>
      </dgm:t>
    </dgm:pt>
    <dgm:pt modelId="{11BB261D-F5DB-45A6-A9E3-CF1E9D26C301}" type="pres">
      <dgm:prSet presAssocID="{23301100-22A7-4870-B2D0-1B312BEFCF58}" presName="connectorText" presStyleLbl="sibTrans2D1" presStyleIdx="6" presStyleCnt="8"/>
      <dgm:spPr/>
      <dgm:t>
        <a:bodyPr/>
        <a:lstStyle/>
        <a:p>
          <a:endParaRPr lang="it-IT"/>
        </a:p>
      </dgm:t>
    </dgm:pt>
    <dgm:pt modelId="{6809C211-5093-46AC-8323-C3669443E6BC}" type="pres">
      <dgm:prSet presAssocID="{C8207452-1E7D-413A-9BED-9BAE7C16F7C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C97DB75-BCA4-4057-A817-42187C51A950}" type="pres">
      <dgm:prSet presAssocID="{B7C8E717-F500-4CC8-86AA-5CB68BF68696}" presName="sibTrans" presStyleLbl="sibTrans2D1" presStyleIdx="7" presStyleCnt="8"/>
      <dgm:spPr/>
      <dgm:t>
        <a:bodyPr/>
        <a:lstStyle/>
        <a:p>
          <a:endParaRPr lang="it-IT"/>
        </a:p>
      </dgm:t>
    </dgm:pt>
    <dgm:pt modelId="{FA4FFFE3-E681-4FDF-800C-F8F76050E4E8}" type="pres">
      <dgm:prSet presAssocID="{B7C8E717-F500-4CC8-86AA-5CB68BF68696}" presName="connectorText" presStyleLbl="sibTrans2D1" presStyleIdx="7" presStyleCnt="8"/>
      <dgm:spPr/>
      <dgm:t>
        <a:bodyPr/>
        <a:lstStyle/>
        <a:p>
          <a:endParaRPr lang="it-IT"/>
        </a:p>
      </dgm:t>
    </dgm:pt>
    <dgm:pt modelId="{A00BCA51-6648-4401-8F73-C1A91B68E489}" type="pres">
      <dgm:prSet presAssocID="{913F249C-18E1-4458-AD43-F77AD058AF47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A0E3EDA-E31A-419C-B449-BA9A093EF9F4}" srcId="{04E43AD4-F5BE-4CE1-AC07-69A881256148}" destId="{D76FB074-9E45-4B27-BBF8-7933E1B035EC}" srcOrd="5" destOrd="0" parTransId="{47319B60-9D10-49E7-A0F2-1BAFA8946061}" sibTransId="{4E13F915-AF10-4388-9527-2ED9C289BD2A}"/>
    <dgm:cxn modelId="{901307C9-A845-4AB6-B875-487F90945C82}" type="presOf" srcId="{41398303-D171-4117-A363-BF4F5A32C9E3}" destId="{41700DD7-6B7A-40E2-9FE8-E0D2FB8BBD9C}" srcOrd="0" destOrd="0" presId="urn:microsoft.com/office/officeart/2005/8/layout/process5"/>
    <dgm:cxn modelId="{8A68FF26-CAF2-4B09-BA6C-DDD9B5616348}" type="presOf" srcId="{E8E6DB2C-8AE6-4C18-B2F9-58DD78799835}" destId="{047E8EB5-ABD3-4ED5-AB99-CFD86E0EC243}" srcOrd="0" destOrd="0" presId="urn:microsoft.com/office/officeart/2005/8/layout/process5"/>
    <dgm:cxn modelId="{AAE9B4D0-E249-4208-BC31-A849FB71A149}" type="presOf" srcId="{04E43AD4-F5BE-4CE1-AC07-69A881256148}" destId="{B6C2FC82-13DD-43DD-A62A-48BB2C53CB34}" srcOrd="0" destOrd="0" presId="urn:microsoft.com/office/officeart/2005/8/layout/process5"/>
    <dgm:cxn modelId="{7696B7B6-3EB3-49D0-8A1E-647DFFC054BD}" type="presOf" srcId="{41FE2EAD-2914-43FC-ABBF-4B6D50EA6DF5}" destId="{1A19A4BC-5603-438F-B7F5-72BDB1BA72BC}" srcOrd="0" destOrd="0" presId="urn:microsoft.com/office/officeart/2005/8/layout/process5"/>
    <dgm:cxn modelId="{62341A23-DAC3-4174-BA7B-15B08E5DF43F}" type="presOf" srcId="{D76FB074-9E45-4B27-BBF8-7933E1B035EC}" destId="{2050280F-0434-4742-8DE2-3908BD83C816}" srcOrd="0" destOrd="0" presId="urn:microsoft.com/office/officeart/2005/8/layout/process5"/>
    <dgm:cxn modelId="{D12D814C-8B4B-4704-96DF-C6053618B098}" type="presOf" srcId="{DA1C7CD5-2057-44C6-86DE-CA2922A7C5DE}" destId="{C3990FC7-3915-4FDD-B2AB-3B9B0B02F289}" srcOrd="1" destOrd="0" presId="urn:microsoft.com/office/officeart/2005/8/layout/process5"/>
    <dgm:cxn modelId="{151AD4D0-4FBC-440C-A9DE-897D53B040F1}" srcId="{04E43AD4-F5BE-4CE1-AC07-69A881256148}" destId="{6DCB2212-9F48-491C-9A35-33904CC4C1E8}" srcOrd="6" destOrd="0" parTransId="{D63EB8AC-9118-41CA-925A-E7418B9709E9}" sibTransId="{23301100-22A7-4870-B2D0-1B312BEFCF58}"/>
    <dgm:cxn modelId="{70E1803A-F778-4043-A50B-F173DF00C0C0}" type="presOf" srcId="{C8207452-1E7D-413A-9BED-9BAE7C16F7C9}" destId="{6809C211-5093-46AC-8323-C3669443E6BC}" srcOrd="0" destOrd="0" presId="urn:microsoft.com/office/officeart/2005/8/layout/process5"/>
    <dgm:cxn modelId="{C4763DC2-5C97-404D-ABC6-3A8F41BB6304}" srcId="{04E43AD4-F5BE-4CE1-AC07-69A881256148}" destId="{01F0746F-89C3-4BF5-9643-0F6A389EED7B}" srcOrd="3" destOrd="0" parTransId="{525CEA9E-7C93-4AC0-B9D6-E68383456C36}" sibTransId="{877E580C-6AA2-4BC7-8C33-6829A623D4A2}"/>
    <dgm:cxn modelId="{F28F0CF6-2AC0-4A19-8D2F-F07F5F32EBF0}" type="presOf" srcId="{F8BFCABC-0B5B-4ECF-B209-27745AA7AA17}" destId="{08368925-D582-4E90-A011-871DE3E738B6}" srcOrd="0" destOrd="0" presId="urn:microsoft.com/office/officeart/2005/8/layout/process5"/>
    <dgm:cxn modelId="{960560E4-B35C-4DCF-8253-7057EF5FB956}" srcId="{04E43AD4-F5BE-4CE1-AC07-69A881256148}" destId="{C8207452-1E7D-413A-9BED-9BAE7C16F7C9}" srcOrd="7" destOrd="0" parTransId="{66C8C667-9006-409A-84AF-3D92C70647D0}" sibTransId="{B7C8E717-F500-4CC8-86AA-5CB68BF68696}"/>
    <dgm:cxn modelId="{7C4D8AE7-0338-435E-86CF-4A5D4EF29F9A}" srcId="{04E43AD4-F5BE-4CE1-AC07-69A881256148}" destId="{4B1BBF57-95C1-475F-856E-00A153B1EF8B}" srcOrd="2" destOrd="0" parTransId="{2B3678E7-7266-43E8-B8F0-14417C4E0A3C}" sibTransId="{DA1C7CD5-2057-44C6-86DE-CA2922A7C5DE}"/>
    <dgm:cxn modelId="{D556ADC1-AB1D-4972-B891-940CD6BBA896}" type="presOf" srcId="{23301100-22A7-4870-B2D0-1B312BEFCF58}" destId="{11BB261D-F5DB-45A6-A9E3-CF1E9D26C301}" srcOrd="1" destOrd="0" presId="urn:microsoft.com/office/officeart/2005/8/layout/process5"/>
    <dgm:cxn modelId="{A0647FCB-6686-4ABC-A8E1-98DF8398C280}" srcId="{04E43AD4-F5BE-4CE1-AC07-69A881256148}" destId="{0029DE3C-4578-4BB7-B53D-D62D514F00DB}" srcOrd="4" destOrd="0" parTransId="{8EB35ECC-004F-4232-B272-52E9BAFD2A53}" sibTransId="{5AA904CF-1845-4B05-8BFC-8B29FCCDBECB}"/>
    <dgm:cxn modelId="{D260024B-3FC1-4F76-95ED-D4C927100EB1}" srcId="{04E43AD4-F5BE-4CE1-AC07-69A881256148}" destId="{F8BFCABC-0B5B-4ECF-B209-27745AA7AA17}" srcOrd="0" destOrd="0" parTransId="{67D60F56-DE10-48D2-951F-49D6F8ABCEF7}" sibTransId="{E8E6DB2C-8AE6-4C18-B2F9-58DD78799835}"/>
    <dgm:cxn modelId="{370A084A-E8E7-4003-8123-EC555E233B60}" type="presOf" srcId="{0029DE3C-4578-4BB7-B53D-D62D514F00DB}" destId="{801E276E-A800-448D-A88C-64018A210721}" srcOrd="0" destOrd="0" presId="urn:microsoft.com/office/officeart/2005/8/layout/process5"/>
    <dgm:cxn modelId="{E463E377-EFBB-4014-8F03-C5B9CA0FACA9}" type="presOf" srcId="{4E13F915-AF10-4388-9527-2ED9C289BD2A}" destId="{FE8F5B03-D53C-4685-BCF2-5E76FBC81E5E}" srcOrd="0" destOrd="0" presId="urn:microsoft.com/office/officeart/2005/8/layout/process5"/>
    <dgm:cxn modelId="{A8B2D77E-D9F5-450B-8B18-C98B3CD4EBC3}" type="presOf" srcId="{B7C8E717-F500-4CC8-86AA-5CB68BF68696}" destId="{BC97DB75-BCA4-4057-A817-42187C51A950}" srcOrd="0" destOrd="0" presId="urn:microsoft.com/office/officeart/2005/8/layout/process5"/>
    <dgm:cxn modelId="{8B3E855E-91CA-4F1D-949D-FC01366B2838}" type="presOf" srcId="{E8E6DB2C-8AE6-4C18-B2F9-58DD78799835}" destId="{1CB50592-74AA-48D1-9738-A8D09EBCBA7A}" srcOrd="1" destOrd="0" presId="urn:microsoft.com/office/officeart/2005/8/layout/process5"/>
    <dgm:cxn modelId="{6C4D88FE-EC56-4FB4-AE6A-5BA3DFDE388C}" type="presOf" srcId="{4E13F915-AF10-4388-9527-2ED9C289BD2A}" destId="{AB694A55-F853-4F55-BE51-4BC74254DAF8}" srcOrd="1" destOrd="0" presId="urn:microsoft.com/office/officeart/2005/8/layout/process5"/>
    <dgm:cxn modelId="{F6CD5028-5C03-4CD9-8888-DDE6C1EEB076}" type="presOf" srcId="{5AA904CF-1845-4B05-8BFC-8B29FCCDBECB}" destId="{D34EE34B-99A0-404E-B908-3C0F6FFF1738}" srcOrd="0" destOrd="0" presId="urn:microsoft.com/office/officeart/2005/8/layout/process5"/>
    <dgm:cxn modelId="{A521CDCC-0DD0-4219-8B30-A7448F4926FA}" type="presOf" srcId="{913F249C-18E1-4458-AD43-F77AD058AF47}" destId="{A00BCA51-6648-4401-8F73-C1A91B68E489}" srcOrd="0" destOrd="0" presId="urn:microsoft.com/office/officeart/2005/8/layout/process5"/>
    <dgm:cxn modelId="{494F7450-F830-4047-B1FE-03565B8EFA30}" type="presOf" srcId="{6DCB2212-9F48-491C-9A35-33904CC4C1E8}" destId="{713A8384-4951-4220-9BA4-86A299FF54FD}" srcOrd="0" destOrd="0" presId="urn:microsoft.com/office/officeart/2005/8/layout/process5"/>
    <dgm:cxn modelId="{D6D9F4A3-90E8-4A80-BFE8-3FA0DD177C7E}" type="presOf" srcId="{877E580C-6AA2-4BC7-8C33-6829A623D4A2}" destId="{5423D5ED-C5AA-4DC7-B071-CEE5BB8B780F}" srcOrd="0" destOrd="0" presId="urn:microsoft.com/office/officeart/2005/8/layout/process5"/>
    <dgm:cxn modelId="{835667E8-F4A0-411D-AE5E-3ADE838F5A23}" type="presOf" srcId="{B7C8E717-F500-4CC8-86AA-5CB68BF68696}" destId="{FA4FFFE3-E681-4FDF-800C-F8F76050E4E8}" srcOrd="1" destOrd="0" presId="urn:microsoft.com/office/officeart/2005/8/layout/process5"/>
    <dgm:cxn modelId="{313BACFB-5320-47B7-8445-6308059D4B5F}" type="presOf" srcId="{5AA904CF-1845-4B05-8BFC-8B29FCCDBECB}" destId="{3D0CFA8D-B55B-4602-82BF-F9ADD61A1489}" srcOrd="1" destOrd="0" presId="urn:microsoft.com/office/officeart/2005/8/layout/process5"/>
    <dgm:cxn modelId="{852BECFA-E50A-4AC3-B384-E3881768D2C8}" srcId="{04E43AD4-F5BE-4CE1-AC07-69A881256148}" destId="{913F249C-18E1-4458-AD43-F77AD058AF47}" srcOrd="8" destOrd="0" parTransId="{74812840-84A0-4C41-8526-0DD6E6D95083}" sibTransId="{0C0A89DA-3F0C-4E95-A4D8-D45B2931D4E6}"/>
    <dgm:cxn modelId="{9ED70176-4BB3-48E4-BCAC-B9784311FCA1}" srcId="{04E43AD4-F5BE-4CE1-AC07-69A881256148}" destId="{41398303-D171-4117-A363-BF4F5A32C9E3}" srcOrd="1" destOrd="0" parTransId="{7EA8D94D-B257-4794-B8AB-01E253186714}" sibTransId="{41FE2EAD-2914-43FC-ABBF-4B6D50EA6DF5}"/>
    <dgm:cxn modelId="{95EACE03-9A0E-4935-B553-AD11DB8868F6}" type="presOf" srcId="{877E580C-6AA2-4BC7-8C33-6829A623D4A2}" destId="{F129A78A-4FD0-4503-842A-B71B068B1CC6}" srcOrd="1" destOrd="0" presId="urn:microsoft.com/office/officeart/2005/8/layout/process5"/>
    <dgm:cxn modelId="{62A0EBBB-448E-484E-8B2C-30071EA6A0D7}" type="presOf" srcId="{01F0746F-89C3-4BF5-9643-0F6A389EED7B}" destId="{956BEEE4-A4E0-4640-B2D6-18A5342C2CEE}" srcOrd="0" destOrd="0" presId="urn:microsoft.com/office/officeart/2005/8/layout/process5"/>
    <dgm:cxn modelId="{A95E29C8-F155-4807-B7FE-78FF66410E57}" type="presOf" srcId="{41FE2EAD-2914-43FC-ABBF-4B6D50EA6DF5}" destId="{9509889B-654C-4858-945A-737161A1D95F}" srcOrd="1" destOrd="0" presId="urn:microsoft.com/office/officeart/2005/8/layout/process5"/>
    <dgm:cxn modelId="{F53F2236-0E0B-4A07-993F-A6616C518131}" type="presOf" srcId="{DA1C7CD5-2057-44C6-86DE-CA2922A7C5DE}" destId="{A9B40515-D27D-43F3-B4B9-3752F44CAE25}" srcOrd="0" destOrd="0" presId="urn:microsoft.com/office/officeart/2005/8/layout/process5"/>
    <dgm:cxn modelId="{87163056-7730-421D-A45B-E67B19CA04F6}" type="presOf" srcId="{23301100-22A7-4870-B2D0-1B312BEFCF58}" destId="{08B5F65F-B906-416E-83FD-89E5115B62A2}" srcOrd="0" destOrd="0" presId="urn:microsoft.com/office/officeart/2005/8/layout/process5"/>
    <dgm:cxn modelId="{7BE724DB-A189-4E36-BE5B-3E3F606F7A06}" type="presOf" srcId="{4B1BBF57-95C1-475F-856E-00A153B1EF8B}" destId="{97B2BA52-CA57-45E4-996B-04B1AD3C0BAE}" srcOrd="0" destOrd="0" presId="urn:microsoft.com/office/officeart/2005/8/layout/process5"/>
    <dgm:cxn modelId="{83B3CF95-8D96-422A-AFB2-8EA7F8ED80C1}" type="presParOf" srcId="{B6C2FC82-13DD-43DD-A62A-48BB2C53CB34}" destId="{08368925-D582-4E90-A011-871DE3E738B6}" srcOrd="0" destOrd="0" presId="urn:microsoft.com/office/officeart/2005/8/layout/process5"/>
    <dgm:cxn modelId="{4332D6EC-05AE-4020-8DC6-77B79A563EA7}" type="presParOf" srcId="{B6C2FC82-13DD-43DD-A62A-48BB2C53CB34}" destId="{047E8EB5-ABD3-4ED5-AB99-CFD86E0EC243}" srcOrd="1" destOrd="0" presId="urn:microsoft.com/office/officeart/2005/8/layout/process5"/>
    <dgm:cxn modelId="{D9DFA8E9-F671-4111-BFA6-1B05D48D889F}" type="presParOf" srcId="{047E8EB5-ABD3-4ED5-AB99-CFD86E0EC243}" destId="{1CB50592-74AA-48D1-9738-A8D09EBCBA7A}" srcOrd="0" destOrd="0" presId="urn:microsoft.com/office/officeart/2005/8/layout/process5"/>
    <dgm:cxn modelId="{775D2D5B-73FB-483E-B4CA-0B690C88B225}" type="presParOf" srcId="{B6C2FC82-13DD-43DD-A62A-48BB2C53CB34}" destId="{41700DD7-6B7A-40E2-9FE8-E0D2FB8BBD9C}" srcOrd="2" destOrd="0" presId="urn:microsoft.com/office/officeart/2005/8/layout/process5"/>
    <dgm:cxn modelId="{6D272D43-54F8-4602-8C76-BDB43B4ECF84}" type="presParOf" srcId="{B6C2FC82-13DD-43DD-A62A-48BB2C53CB34}" destId="{1A19A4BC-5603-438F-B7F5-72BDB1BA72BC}" srcOrd="3" destOrd="0" presId="urn:microsoft.com/office/officeart/2005/8/layout/process5"/>
    <dgm:cxn modelId="{13981E15-FAD0-4309-AD42-3FE195137BEA}" type="presParOf" srcId="{1A19A4BC-5603-438F-B7F5-72BDB1BA72BC}" destId="{9509889B-654C-4858-945A-737161A1D95F}" srcOrd="0" destOrd="0" presId="urn:microsoft.com/office/officeart/2005/8/layout/process5"/>
    <dgm:cxn modelId="{FEAE7184-F5B1-45DF-A4DE-51104CCCC4D2}" type="presParOf" srcId="{B6C2FC82-13DD-43DD-A62A-48BB2C53CB34}" destId="{97B2BA52-CA57-45E4-996B-04B1AD3C0BAE}" srcOrd="4" destOrd="0" presId="urn:microsoft.com/office/officeart/2005/8/layout/process5"/>
    <dgm:cxn modelId="{805E6093-1A09-47BC-AC63-094264EF2DC4}" type="presParOf" srcId="{B6C2FC82-13DD-43DD-A62A-48BB2C53CB34}" destId="{A9B40515-D27D-43F3-B4B9-3752F44CAE25}" srcOrd="5" destOrd="0" presId="urn:microsoft.com/office/officeart/2005/8/layout/process5"/>
    <dgm:cxn modelId="{73AF8424-D2DE-4685-8C01-DAD8B0CA6B09}" type="presParOf" srcId="{A9B40515-D27D-43F3-B4B9-3752F44CAE25}" destId="{C3990FC7-3915-4FDD-B2AB-3B9B0B02F289}" srcOrd="0" destOrd="0" presId="urn:microsoft.com/office/officeart/2005/8/layout/process5"/>
    <dgm:cxn modelId="{7CD2866E-EEC6-42CF-BC19-329F6F3BD700}" type="presParOf" srcId="{B6C2FC82-13DD-43DD-A62A-48BB2C53CB34}" destId="{956BEEE4-A4E0-4640-B2D6-18A5342C2CEE}" srcOrd="6" destOrd="0" presId="urn:microsoft.com/office/officeart/2005/8/layout/process5"/>
    <dgm:cxn modelId="{E9F0210A-087B-4F31-9F02-584B91BC0988}" type="presParOf" srcId="{B6C2FC82-13DD-43DD-A62A-48BB2C53CB34}" destId="{5423D5ED-C5AA-4DC7-B071-CEE5BB8B780F}" srcOrd="7" destOrd="0" presId="urn:microsoft.com/office/officeart/2005/8/layout/process5"/>
    <dgm:cxn modelId="{2255D9E8-B01C-45EB-A883-EA506CC2B79B}" type="presParOf" srcId="{5423D5ED-C5AA-4DC7-B071-CEE5BB8B780F}" destId="{F129A78A-4FD0-4503-842A-B71B068B1CC6}" srcOrd="0" destOrd="0" presId="urn:microsoft.com/office/officeart/2005/8/layout/process5"/>
    <dgm:cxn modelId="{99D2D960-BCDD-4960-9AAF-C3093402070F}" type="presParOf" srcId="{B6C2FC82-13DD-43DD-A62A-48BB2C53CB34}" destId="{801E276E-A800-448D-A88C-64018A210721}" srcOrd="8" destOrd="0" presId="urn:microsoft.com/office/officeart/2005/8/layout/process5"/>
    <dgm:cxn modelId="{0632D44C-53C5-4EB2-AB22-01538285249B}" type="presParOf" srcId="{B6C2FC82-13DD-43DD-A62A-48BB2C53CB34}" destId="{D34EE34B-99A0-404E-B908-3C0F6FFF1738}" srcOrd="9" destOrd="0" presId="urn:microsoft.com/office/officeart/2005/8/layout/process5"/>
    <dgm:cxn modelId="{7692AA38-B8C1-4454-957E-ACE74B71413E}" type="presParOf" srcId="{D34EE34B-99A0-404E-B908-3C0F6FFF1738}" destId="{3D0CFA8D-B55B-4602-82BF-F9ADD61A1489}" srcOrd="0" destOrd="0" presId="urn:microsoft.com/office/officeart/2005/8/layout/process5"/>
    <dgm:cxn modelId="{A96BB9AC-E181-4359-A6F7-58B36627642B}" type="presParOf" srcId="{B6C2FC82-13DD-43DD-A62A-48BB2C53CB34}" destId="{2050280F-0434-4742-8DE2-3908BD83C816}" srcOrd="10" destOrd="0" presId="urn:microsoft.com/office/officeart/2005/8/layout/process5"/>
    <dgm:cxn modelId="{9C5F9E68-4669-4777-AE23-D6A1A85A4920}" type="presParOf" srcId="{B6C2FC82-13DD-43DD-A62A-48BB2C53CB34}" destId="{FE8F5B03-D53C-4685-BCF2-5E76FBC81E5E}" srcOrd="11" destOrd="0" presId="urn:microsoft.com/office/officeart/2005/8/layout/process5"/>
    <dgm:cxn modelId="{63A4CEF3-1DFF-4720-9A1B-8B403767DC51}" type="presParOf" srcId="{FE8F5B03-D53C-4685-BCF2-5E76FBC81E5E}" destId="{AB694A55-F853-4F55-BE51-4BC74254DAF8}" srcOrd="0" destOrd="0" presId="urn:microsoft.com/office/officeart/2005/8/layout/process5"/>
    <dgm:cxn modelId="{6009884E-2F05-45EF-95C1-B8D2A2899486}" type="presParOf" srcId="{B6C2FC82-13DD-43DD-A62A-48BB2C53CB34}" destId="{713A8384-4951-4220-9BA4-86A299FF54FD}" srcOrd="12" destOrd="0" presId="urn:microsoft.com/office/officeart/2005/8/layout/process5"/>
    <dgm:cxn modelId="{717331DE-8BDD-48F1-8A0E-F47306EA2B76}" type="presParOf" srcId="{B6C2FC82-13DD-43DD-A62A-48BB2C53CB34}" destId="{08B5F65F-B906-416E-83FD-89E5115B62A2}" srcOrd="13" destOrd="0" presId="urn:microsoft.com/office/officeart/2005/8/layout/process5"/>
    <dgm:cxn modelId="{E69E30C4-8BD4-443A-8E75-1C95926FBB64}" type="presParOf" srcId="{08B5F65F-B906-416E-83FD-89E5115B62A2}" destId="{11BB261D-F5DB-45A6-A9E3-CF1E9D26C301}" srcOrd="0" destOrd="0" presId="urn:microsoft.com/office/officeart/2005/8/layout/process5"/>
    <dgm:cxn modelId="{7518DF53-C335-4B08-8B20-A7BD850FB5C5}" type="presParOf" srcId="{B6C2FC82-13DD-43DD-A62A-48BB2C53CB34}" destId="{6809C211-5093-46AC-8323-C3669443E6BC}" srcOrd="14" destOrd="0" presId="urn:microsoft.com/office/officeart/2005/8/layout/process5"/>
    <dgm:cxn modelId="{B8758D6F-677F-4132-82E9-2816B4E4E2F4}" type="presParOf" srcId="{B6C2FC82-13DD-43DD-A62A-48BB2C53CB34}" destId="{BC97DB75-BCA4-4057-A817-42187C51A950}" srcOrd="15" destOrd="0" presId="urn:microsoft.com/office/officeart/2005/8/layout/process5"/>
    <dgm:cxn modelId="{E6B65CDB-5D03-4902-80A4-FEEAD7F8C940}" type="presParOf" srcId="{BC97DB75-BCA4-4057-A817-42187C51A950}" destId="{FA4FFFE3-E681-4FDF-800C-F8F76050E4E8}" srcOrd="0" destOrd="0" presId="urn:microsoft.com/office/officeart/2005/8/layout/process5"/>
    <dgm:cxn modelId="{9340032F-CA69-4351-9BF2-30FDA4901698}" type="presParOf" srcId="{B6C2FC82-13DD-43DD-A62A-48BB2C53CB34}" destId="{A00BCA51-6648-4401-8F73-C1A91B68E489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14C3BA-1951-415A-BC74-649B39704CAE}">
      <dsp:nvSpPr>
        <dsp:cNvPr id="0" name=""/>
        <dsp:cNvSpPr/>
      </dsp:nvSpPr>
      <dsp:spPr>
        <a:xfrm>
          <a:off x="6119" y="1516277"/>
          <a:ext cx="2191946" cy="1042984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latin typeface="Verdana" pitchFamily="34" charset="0"/>
            </a:rPr>
            <a:t>Erogazione Contributo</a:t>
          </a:r>
          <a:endParaRPr lang="it-IT" sz="2400" b="1" kern="1200" dirty="0">
            <a:latin typeface="Verdana" pitchFamily="34" charset="0"/>
          </a:endParaRPr>
        </a:p>
      </dsp:txBody>
      <dsp:txXfrm>
        <a:off x="6119" y="1516277"/>
        <a:ext cx="2191946" cy="1042984"/>
      </dsp:txXfrm>
    </dsp:sp>
    <dsp:sp modelId="{3D29A9C3-7A52-412E-BA48-F818ED0EF56F}">
      <dsp:nvSpPr>
        <dsp:cNvPr id="0" name=""/>
        <dsp:cNvSpPr/>
      </dsp:nvSpPr>
      <dsp:spPr>
        <a:xfrm rot="18402057">
          <a:off x="1986379" y="1595669"/>
          <a:ext cx="1052222" cy="40565"/>
        </a:xfrm>
        <a:custGeom>
          <a:avLst/>
          <a:gdLst/>
          <a:ahLst/>
          <a:cxnLst/>
          <a:rect l="0" t="0" r="0" b="0"/>
          <a:pathLst>
            <a:path>
              <a:moveTo>
                <a:pt x="0" y="20282"/>
              </a:moveTo>
              <a:lnTo>
                <a:pt x="1052222" y="20282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8402057">
        <a:off x="2486184" y="1589646"/>
        <a:ext cx="52611" cy="52611"/>
      </dsp:txXfrm>
    </dsp:sp>
    <dsp:sp modelId="{6CCEE149-76AD-4A01-8604-AB1304A2C107}">
      <dsp:nvSpPr>
        <dsp:cNvPr id="0" name=""/>
        <dsp:cNvSpPr/>
      </dsp:nvSpPr>
      <dsp:spPr>
        <a:xfrm>
          <a:off x="2826914" y="667056"/>
          <a:ext cx="1840231" cy="1054154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accent3"/>
              </a:solidFill>
              <a:latin typeface="Verdana" pitchFamily="34" charset="0"/>
            </a:rPr>
            <a:t>Due soluzioni</a:t>
          </a:r>
          <a:endParaRPr lang="it-IT" sz="2000" b="1" kern="1200" dirty="0">
            <a:solidFill>
              <a:schemeClr val="accent3"/>
            </a:solidFill>
            <a:latin typeface="Verdana" pitchFamily="34" charset="0"/>
          </a:endParaRPr>
        </a:p>
      </dsp:txBody>
      <dsp:txXfrm>
        <a:off x="2826914" y="667056"/>
        <a:ext cx="1840231" cy="1054154"/>
      </dsp:txXfrm>
    </dsp:sp>
    <dsp:sp modelId="{F4EBECB9-C0FC-4B93-B57B-FF7C2ADC5D1B}">
      <dsp:nvSpPr>
        <dsp:cNvPr id="0" name=""/>
        <dsp:cNvSpPr/>
      </dsp:nvSpPr>
      <dsp:spPr>
        <a:xfrm rot="19035116">
          <a:off x="4556284" y="890587"/>
          <a:ext cx="834630" cy="40565"/>
        </a:xfrm>
        <a:custGeom>
          <a:avLst/>
          <a:gdLst/>
          <a:ahLst/>
          <a:cxnLst/>
          <a:rect l="0" t="0" r="0" b="0"/>
          <a:pathLst>
            <a:path>
              <a:moveTo>
                <a:pt x="0" y="20282"/>
              </a:moveTo>
              <a:lnTo>
                <a:pt x="834630" y="20282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9035116">
        <a:off x="4952734" y="890004"/>
        <a:ext cx="41731" cy="41731"/>
      </dsp:txXfrm>
    </dsp:sp>
    <dsp:sp modelId="{BC510523-53D2-4F9D-9E23-4932FB5A045C}">
      <dsp:nvSpPr>
        <dsp:cNvPr id="0" name=""/>
        <dsp:cNvSpPr/>
      </dsp:nvSpPr>
      <dsp:spPr>
        <a:xfrm>
          <a:off x="5280053" y="0"/>
          <a:ext cx="2286997" cy="1255213"/>
        </a:xfrm>
        <a:prstGeom prst="roundRect">
          <a:avLst>
            <a:gd name="adj" fmla="val 10000"/>
          </a:avLst>
        </a:prstGeom>
        <a:solidFill>
          <a:srgbClr val="A7282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latin typeface="Verdana" pitchFamily="34" charset="0"/>
            </a:rPr>
            <a:t>Anticipo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latin typeface="Verdana" pitchFamily="34" charset="0"/>
            </a:rPr>
            <a:t>50% del contributo dietro presentazione fidejussione</a:t>
          </a:r>
          <a:endParaRPr lang="it-IT" sz="1400" b="1" kern="1200" dirty="0">
            <a:latin typeface="Verdana" pitchFamily="34" charset="0"/>
          </a:endParaRPr>
        </a:p>
      </dsp:txBody>
      <dsp:txXfrm>
        <a:off x="5280053" y="0"/>
        <a:ext cx="2286997" cy="1255213"/>
      </dsp:txXfrm>
    </dsp:sp>
    <dsp:sp modelId="{64A486AC-7B7F-4AAB-9DF8-800FC2B906D3}">
      <dsp:nvSpPr>
        <dsp:cNvPr id="0" name=""/>
        <dsp:cNvSpPr/>
      </dsp:nvSpPr>
      <dsp:spPr>
        <a:xfrm rot="2661483">
          <a:off x="4541020" y="1483236"/>
          <a:ext cx="885046" cy="40565"/>
        </a:xfrm>
        <a:custGeom>
          <a:avLst/>
          <a:gdLst/>
          <a:ahLst/>
          <a:cxnLst/>
          <a:rect l="0" t="0" r="0" b="0"/>
          <a:pathLst>
            <a:path>
              <a:moveTo>
                <a:pt x="0" y="20282"/>
              </a:moveTo>
              <a:lnTo>
                <a:pt x="885046" y="20282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661483">
        <a:off x="4961417" y="1481393"/>
        <a:ext cx="44252" cy="44252"/>
      </dsp:txXfrm>
    </dsp:sp>
    <dsp:sp modelId="{E7ADE9D7-10AD-4908-B1A9-C347B346A84D}">
      <dsp:nvSpPr>
        <dsp:cNvPr id="0" name=""/>
        <dsp:cNvSpPr/>
      </dsp:nvSpPr>
      <dsp:spPr>
        <a:xfrm>
          <a:off x="5299941" y="1378964"/>
          <a:ext cx="2281447" cy="867882"/>
        </a:xfrm>
        <a:prstGeom prst="roundRect">
          <a:avLst>
            <a:gd name="adj" fmla="val 10000"/>
          </a:avLst>
        </a:prstGeom>
        <a:solidFill>
          <a:srgbClr val="A7282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accent3"/>
              </a:solidFill>
              <a:latin typeface="Verdana" pitchFamily="34" charset="0"/>
            </a:rPr>
            <a:t>A saldo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chemeClr val="accent3"/>
              </a:solidFill>
              <a:latin typeface="Verdana" pitchFamily="34" charset="0"/>
            </a:rPr>
            <a:t>25% delle spese ammissibili</a:t>
          </a:r>
          <a:endParaRPr lang="it-IT" sz="1400" b="1" kern="1200" dirty="0">
            <a:solidFill>
              <a:schemeClr val="accent3"/>
            </a:solidFill>
            <a:latin typeface="Verdana" pitchFamily="34" charset="0"/>
          </a:endParaRPr>
        </a:p>
      </dsp:txBody>
      <dsp:txXfrm>
        <a:off x="5299941" y="1378964"/>
        <a:ext cx="2281447" cy="867882"/>
      </dsp:txXfrm>
    </dsp:sp>
    <dsp:sp modelId="{2E2E5288-92DC-4089-B99F-35C73242DA12}">
      <dsp:nvSpPr>
        <dsp:cNvPr id="0" name=""/>
        <dsp:cNvSpPr/>
      </dsp:nvSpPr>
      <dsp:spPr>
        <a:xfrm rot="3277428">
          <a:off x="1969389" y="2460314"/>
          <a:ext cx="1086202" cy="40565"/>
        </a:xfrm>
        <a:custGeom>
          <a:avLst/>
          <a:gdLst/>
          <a:ahLst/>
          <a:cxnLst/>
          <a:rect l="0" t="0" r="0" b="0"/>
          <a:pathLst>
            <a:path>
              <a:moveTo>
                <a:pt x="0" y="20282"/>
              </a:moveTo>
              <a:lnTo>
                <a:pt x="1086202" y="20282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3277428">
        <a:off x="2485335" y="2453442"/>
        <a:ext cx="54310" cy="54310"/>
      </dsp:txXfrm>
    </dsp:sp>
    <dsp:sp modelId="{1DD97D85-82E1-4FD9-909F-354AA73F8355}">
      <dsp:nvSpPr>
        <dsp:cNvPr id="0" name=""/>
        <dsp:cNvSpPr/>
      </dsp:nvSpPr>
      <dsp:spPr>
        <a:xfrm>
          <a:off x="2826914" y="2438366"/>
          <a:ext cx="1893259" cy="97011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accent3"/>
              </a:solidFill>
              <a:latin typeface="Verdana" pitchFamily="34" charset="0"/>
            </a:rPr>
            <a:t>Soluzione unica</a:t>
          </a:r>
          <a:endParaRPr lang="it-IT" sz="2000" b="1" kern="1200" dirty="0">
            <a:solidFill>
              <a:schemeClr val="accent3"/>
            </a:solidFill>
            <a:latin typeface="Verdana" pitchFamily="34" charset="0"/>
          </a:endParaRPr>
        </a:p>
      </dsp:txBody>
      <dsp:txXfrm>
        <a:off x="2826914" y="2438366"/>
        <a:ext cx="1893259" cy="970117"/>
      </dsp:txXfrm>
    </dsp:sp>
    <dsp:sp modelId="{60CD454F-A0AA-444E-811F-788BAF7AE9F5}">
      <dsp:nvSpPr>
        <dsp:cNvPr id="0" name=""/>
        <dsp:cNvSpPr/>
      </dsp:nvSpPr>
      <dsp:spPr>
        <a:xfrm>
          <a:off x="4720173" y="2903141"/>
          <a:ext cx="628848" cy="40565"/>
        </a:xfrm>
        <a:custGeom>
          <a:avLst/>
          <a:gdLst/>
          <a:ahLst/>
          <a:cxnLst/>
          <a:rect l="0" t="0" r="0" b="0"/>
          <a:pathLst>
            <a:path>
              <a:moveTo>
                <a:pt x="0" y="20282"/>
              </a:moveTo>
              <a:lnTo>
                <a:pt x="628848" y="20282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018877" y="2907703"/>
        <a:ext cx="31442" cy="31442"/>
      </dsp:txXfrm>
    </dsp:sp>
    <dsp:sp modelId="{2EE1B6DF-A471-4A81-BA66-E075CA3EF688}">
      <dsp:nvSpPr>
        <dsp:cNvPr id="0" name=""/>
        <dsp:cNvSpPr/>
      </dsp:nvSpPr>
      <dsp:spPr>
        <a:xfrm>
          <a:off x="5349022" y="2432545"/>
          <a:ext cx="2277705" cy="981758"/>
        </a:xfrm>
        <a:prstGeom prst="roundRect">
          <a:avLst>
            <a:gd name="adj" fmla="val 10000"/>
          </a:avLst>
        </a:prstGeom>
        <a:solidFill>
          <a:srgbClr val="A7282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kern="1200" dirty="0" smtClean="0">
            <a:solidFill>
              <a:schemeClr val="accent3"/>
            </a:solidFill>
            <a:latin typeface="Verdana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accent3"/>
              </a:solidFill>
              <a:latin typeface="Verdana" pitchFamily="34" charset="0"/>
            </a:rPr>
            <a:t>A saldo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chemeClr val="accent3"/>
              </a:solidFill>
              <a:latin typeface="Verdana" pitchFamily="34" charset="0"/>
            </a:rPr>
            <a:t>50% delle spese ammissibili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 dirty="0">
            <a:solidFill>
              <a:schemeClr val="accent3"/>
            </a:solidFill>
            <a:latin typeface="Verdana" pitchFamily="34" charset="0"/>
          </a:endParaRPr>
        </a:p>
      </dsp:txBody>
      <dsp:txXfrm>
        <a:off x="5349022" y="2432545"/>
        <a:ext cx="2277705" cy="98175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368925-D582-4E90-A011-871DE3E738B6}">
      <dsp:nvSpPr>
        <dsp:cNvPr id="0" name=""/>
        <dsp:cNvSpPr/>
      </dsp:nvSpPr>
      <dsp:spPr>
        <a:xfrm>
          <a:off x="288633" y="410"/>
          <a:ext cx="1799883" cy="1079930"/>
        </a:xfrm>
        <a:prstGeom prst="roundRect">
          <a:avLst>
            <a:gd name="adj" fmla="val 10000"/>
          </a:avLst>
        </a:prstGeom>
        <a:solidFill>
          <a:srgbClr val="124E2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>
              <a:latin typeface="Verdana" pitchFamily="34" charset="0"/>
            </a:rPr>
            <a:t>Pubblicazione del Bando sul sito UCL Lombardia</a:t>
          </a:r>
        </a:p>
      </dsp:txBody>
      <dsp:txXfrm>
        <a:off x="288633" y="410"/>
        <a:ext cx="1799883" cy="1079930"/>
      </dsp:txXfrm>
    </dsp:sp>
    <dsp:sp modelId="{047E8EB5-ABD3-4ED5-AB99-CFD86E0EC243}">
      <dsp:nvSpPr>
        <dsp:cNvPr id="0" name=""/>
        <dsp:cNvSpPr/>
      </dsp:nvSpPr>
      <dsp:spPr>
        <a:xfrm>
          <a:off x="2246906" y="317190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>
        <a:off x="2246906" y="317190"/>
        <a:ext cx="381575" cy="446371"/>
      </dsp:txXfrm>
    </dsp:sp>
    <dsp:sp modelId="{41700DD7-6B7A-40E2-9FE8-E0D2FB8BBD9C}">
      <dsp:nvSpPr>
        <dsp:cNvPr id="0" name=""/>
        <dsp:cNvSpPr/>
      </dsp:nvSpPr>
      <dsp:spPr>
        <a:xfrm>
          <a:off x="2808470" y="410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Apertura presentazione progetti</a:t>
          </a:r>
        </a:p>
      </dsp:txBody>
      <dsp:txXfrm>
        <a:off x="2808470" y="410"/>
        <a:ext cx="1799883" cy="1079930"/>
      </dsp:txXfrm>
    </dsp:sp>
    <dsp:sp modelId="{1A19A4BC-5603-438F-B7F5-72BDB1BA72BC}">
      <dsp:nvSpPr>
        <dsp:cNvPr id="0" name=""/>
        <dsp:cNvSpPr/>
      </dsp:nvSpPr>
      <dsp:spPr>
        <a:xfrm>
          <a:off x="4766743" y="317190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>
        <a:off x="4766743" y="317190"/>
        <a:ext cx="381575" cy="446371"/>
      </dsp:txXfrm>
    </dsp:sp>
    <dsp:sp modelId="{97B2BA52-CA57-45E4-996B-04B1AD3C0BAE}">
      <dsp:nvSpPr>
        <dsp:cNvPr id="0" name=""/>
        <dsp:cNvSpPr/>
      </dsp:nvSpPr>
      <dsp:spPr>
        <a:xfrm>
          <a:off x="5328307" y="410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Chiusura presentazione progetti</a:t>
          </a:r>
        </a:p>
      </dsp:txBody>
      <dsp:txXfrm>
        <a:off x="5328307" y="410"/>
        <a:ext cx="1799883" cy="1079930"/>
      </dsp:txXfrm>
    </dsp:sp>
    <dsp:sp modelId="{A9B40515-D27D-43F3-B4B9-3752F44CAE25}">
      <dsp:nvSpPr>
        <dsp:cNvPr id="0" name=""/>
        <dsp:cNvSpPr/>
      </dsp:nvSpPr>
      <dsp:spPr>
        <a:xfrm rot="5400000">
          <a:off x="6037461" y="1206332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 rot="5400000">
        <a:off x="6037461" y="1206332"/>
        <a:ext cx="381575" cy="446371"/>
      </dsp:txXfrm>
    </dsp:sp>
    <dsp:sp modelId="{956BEEE4-A4E0-4640-B2D6-18A5342C2CEE}">
      <dsp:nvSpPr>
        <dsp:cNvPr id="0" name=""/>
        <dsp:cNvSpPr/>
      </dsp:nvSpPr>
      <dsp:spPr>
        <a:xfrm>
          <a:off x="5328307" y="1800294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Esito valutazione e pubblicazione graduatoria </a:t>
          </a:r>
        </a:p>
      </dsp:txBody>
      <dsp:txXfrm>
        <a:off x="5328307" y="1800294"/>
        <a:ext cx="1799883" cy="1079930"/>
      </dsp:txXfrm>
    </dsp:sp>
    <dsp:sp modelId="{5423D5ED-C5AA-4DC7-B071-CEE5BB8B780F}">
      <dsp:nvSpPr>
        <dsp:cNvPr id="0" name=""/>
        <dsp:cNvSpPr/>
      </dsp:nvSpPr>
      <dsp:spPr>
        <a:xfrm rot="10800000">
          <a:off x="4788342" y="2117073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 rot="10800000">
        <a:off x="4788342" y="2117073"/>
        <a:ext cx="381575" cy="446371"/>
      </dsp:txXfrm>
    </dsp:sp>
    <dsp:sp modelId="{801E276E-A800-448D-A88C-64018A210721}">
      <dsp:nvSpPr>
        <dsp:cNvPr id="0" name=""/>
        <dsp:cNvSpPr/>
      </dsp:nvSpPr>
      <dsp:spPr>
        <a:xfrm>
          <a:off x="2808470" y="1800294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Avvio del progetto</a:t>
          </a:r>
        </a:p>
      </dsp:txBody>
      <dsp:txXfrm>
        <a:off x="2808470" y="1800294"/>
        <a:ext cx="1799883" cy="1079930"/>
      </dsp:txXfrm>
    </dsp:sp>
    <dsp:sp modelId="{D34EE34B-99A0-404E-B908-3C0F6FFF1738}">
      <dsp:nvSpPr>
        <dsp:cNvPr id="0" name=""/>
        <dsp:cNvSpPr/>
      </dsp:nvSpPr>
      <dsp:spPr>
        <a:xfrm rot="10800000">
          <a:off x="2268505" y="2117073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 rot="10800000">
        <a:off x="2268505" y="2117073"/>
        <a:ext cx="381575" cy="446371"/>
      </dsp:txXfrm>
    </dsp:sp>
    <dsp:sp modelId="{2050280F-0434-4742-8DE2-3908BD83C816}">
      <dsp:nvSpPr>
        <dsp:cNvPr id="0" name=""/>
        <dsp:cNvSpPr/>
      </dsp:nvSpPr>
      <dsp:spPr>
        <a:xfrm>
          <a:off x="288633" y="1800294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Eventuale richiesta di anticipo contributo</a:t>
          </a:r>
        </a:p>
      </dsp:txBody>
      <dsp:txXfrm>
        <a:off x="288633" y="1800294"/>
        <a:ext cx="1799883" cy="1079930"/>
      </dsp:txXfrm>
    </dsp:sp>
    <dsp:sp modelId="{FE8F5B03-D53C-4685-BCF2-5E76FBC81E5E}">
      <dsp:nvSpPr>
        <dsp:cNvPr id="0" name=""/>
        <dsp:cNvSpPr/>
      </dsp:nvSpPr>
      <dsp:spPr>
        <a:xfrm rot="5400000">
          <a:off x="997787" y="3006216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 rot="5400000">
        <a:off x="997787" y="3006216"/>
        <a:ext cx="381575" cy="446371"/>
      </dsp:txXfrm>
    </dsp:sp>
    <dsp:sp modelId="{713A8384-4951-4220-9BA4-86A299FF54FD}">
      <dsp:nvSpPr>
        <dsp:cNvPr id="0" name=""/>
        <dsp:cNvSpPr/>
      </dsp:nvSpPr>
      <dsp:spPr>
        <a:xfrm>
          <a:off x="288633" y="3600177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Conclusione del progetto</a:t>
          </a:r>
        </a:p>
      </dsp:txBody>
      <dsp:txXfrm>
        <a:off x="288633" y="3600177"/>
        <a:ext cx="1799883" cy="1079930"/>
      </dsp:txXfrm>
    </dsp:sp>
    <dsp:sp modelId="{08B5F65F-B906-416E-83FD-89E5115B62A2}">
      <dsp:nvSpPr>
        <dsp:cNvPr id="0" name=""/>
        <dsp:cNvSpPr/>
      </dsp:nvSpPr>
      <dsp:spPr>
        <a:xfrm>
          <a:off x="2246906" y="3916957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>
        <a:off x="2246906" y="3916957"/>
        <a:ext cx="381575" cy="446371"/>
      </dsp:txXfrm>
    </dsp:sp>
    <dsp:sp modelId="{6809C211-5093-46AC-8323-C3669443E6BC}">
      <dsp:nvSpPr>
        <dsp:cNvPr id="0" name=""/>
        <dsp:cNvSpPr/>
      </dsp:nvSpPr>
      <dsp:spPr>
        <a:xfrm>
          <a:off x="2808470" y="3600177"/>
          <a:ext cx="1799883" cy="1079930"/>
        </a:xfrm>
        <a:prstGeom prst="roundRect">
          <a:avLst>
            <a:gd name="adj" fmla="val 10000"/>
          </a:avLst>
        </a:prstGeom>
        <a:solidFill>
          <a:srgbClr val="9A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>
              <a:latin typeface="Verdana" pitchFamily="34" charset="0"/>
            </a:rPr>
            <a:t>Presentazione della rendicontazione</a:t>
          </a:r>
        </a:p>
      </dsp:txBody>
      <dsp:txXfrm>
        <a:off x="2808470" y="3600177"/>
        <a:ext cx="1799883" cy="1079930"/>
      </dsp:txXfrm>
    </dsp:sp>
    <dsp:sp modelId="{BC97DB75-BCA4-4057-A817-42187C51A950}">
      <dsp:nvSpPr>
        <dsp:cNvPr id="0" name=""/>
        <dsp:cNvSpPr/>
      </dsp:nvSpPr>
      <dsp:spPr>
        <a:xfrm>
          <a:off x="4766743" y="3916957"/>
          <a:ext cx="381575" cy="446371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b="1" kern="1200">
            <a:latin typeface="Verdana" pitchFamily="34" charset="0"/>
          </a:endParaRPr>
        </a:p>
      </dsp:txBody>
      <dsp:txXfrm>
        <a:off x="4766743" y="3916957"/>
        <a:ext cx="381575" cy="446371"/>
      </dsp:txXfrm>
    </dsp:sp>
    <dsp:sp modelId="{A00BCA51-6648-4401-8F73-C1A91B68E489}">
      <dsp:nvSpPr>
        <dsp:cNvPr id="0" name=""/>
        <dsp:cNvSpPr/>
      </dsp:nvSpPr>
      <dsp:spPr>
        <a:xfrm>
          <a:off x="5328307" y="3600177"/>
          <a:ext cx="1799883" cy="1079930"/>
        </a:xfrm>
        <a:prstGeom prst="roundRect">
          <a:avLst>
            <a:gd name="adj" fmla="val 10000"/>
          </a:avLst>
        </a:prstGeom>
        <a:solidFill>
          <a:srgbClr val="124E2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>
              <a:latin typeface="Verdana" pitchFamily="34" charset="0"/>
            </a:rPr>
            <a:t>Liquidazione del contributo a saldo</a:t>
          </a:r>
        </a:p>
      </dsp:txBody>
      <dsp:txXfrm>
        <a:off x="5328307" y="3600177"/>
        <a:ext cx="1799883" cy="1079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6058" cy="49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618" y="2"/>
            <a:ext cx="2946058" cy="49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048"/>
            <a:ext cx="2946058" cy="49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618" y="9432048"/>
            <a:ext cx="2946058" cy="49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fld id="{CF71F0E4-268A-47E2-8F0F-8D3D246B9F4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634855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058" cy="49617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530" y="2"/>
            <a:ext cx="2946058" cy="49617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fld id="{897B89E9-50EA-46E8-93EE-59A86F5775ED}" type="datetimeFigureOut">
              <a:rPr lang="it-IT"/>
              <a:pPr>
                <a:defRPr/>
              </a:pPr>
              <a:t>04/11/2013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42" y="4716025"/>
            <a:ext cx="5438792" cy="4467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30"/>
            <a:ext cx="2946058" cy="496179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530" y="9429730"/>
            <a:ext cx="2946058" cy="496179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fld id="{D1AF2F3E-648A-4E60-B6BE-76AC8ECF0E9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11096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ACA148-2D8B-44F2-97E2-98A1D9698555}" type="slidenum">
              <a:rPr lang="it-IT" smtClean="0">
                <a:latin typeface="Times" pitchFamily="18" charset="0"/>
              </a:rPr>
              <a:pPr/>
              <a:t>1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ACA148-2D8B-44F2-97E2-98A1D9698555}" type="slidenum">
              <a:rPr lang="it-IT" smtClean="0">
                <a:latin typeface="Times" pitchFamily="18" charset="0"/>
              </a:rPr>
              <a:pPr/>
              <a:t>2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ACA148-2D8B-44F2-97E2-98A1D9698555}" type="slidenum">
              <a:rPr lang="it-IT" smtClean="0">
                <a:latin typeface="Times" pitchFamily="18" charset="0"/>
              </a:rPr>
              <a:pPr/>
              <a:t>3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6AF9E-0765-46F3-8179-65020855878C}" type="slidenum">
              <a:rPr lang="it-IT" smtClean="0">
                <a:latin typeface="Times" pitchFamily="18" charset="0"/>
              </a:rPr>
              <a:pPr/>
              <a:t>4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355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612363-CFBC-4F8C-9FD9-F22468C9F2EE}" type="slidenum">
              <a:rPr lang="it-IT" smtClean="0">
                <a:latin typeface="Times" pitchFamily="18" charset="0"/>
              </a:rPr>
              <a:pPr/>
              <a:t>5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355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612363-CFBC-4F8C-9FD9-F22468C9F2EE}" type="slidenum">
              <a:rPr lang="it-IT" smtClean="0">
                <a:latin typeface="Times" pitchFamily="18" charset="0"/>
              </a:rPr>
              <a:pPr/>
              <a:t>6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458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9FC583-F9BC-4B6B-B404-EB8DA23741C2}" type="slidenum">
              <a:rPr lang="it-IT" smtClean="0">
                <a:latin typeface="Times" pitchFamily="18" charset="0"/>
              </a:rPr>
              <a:pPr/>
              <a:t>7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F81C48-087B-488C-9311-A8665AF5B2D9}" type="slidenum">
              <a:rPr lang="it-IT" smtClean="0">
                <a:latin typeface="Times" pitchFamily="18" charset="0"/>
              </a:rPr>
              <a:pPr/>
              <a:t>8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F81C48-087B-488C-9311-A8665AF5B2D9}" type="slidenum">
              <a:rPr lang="it-IT" smtClean="0">
                <a:latin typeface="Times" pitchFamily="18" charset="0"/>
              </a:rPr>
              <a:pPr/>
              <a:t>9</a:t>
            </a:fld>
            <a:endParaRPr lang="it-IT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651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it-IT">
              <a:latin typeface="Times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 rot="16200000">
            <a:off x="-3314700" y="3314700"/>
            <a:ext cx="6858000" cy="2286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it-IT">
              <a:latin typeface="Times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 rot="10800000" flipV="1">
            <a:off x="0" y="6781800"/>
            <a:ext cx="9144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it-IT">
              <a:latin typeface="Times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 rot="16200000">
            <a:off x="5676900" y="3390900"/>
            <a:ext cx="6858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it-IT">
              <a:latin typeface="Times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00100" y="428604"/>
            <a:ext cx="7772400" cy="1470025"/>
          </a:xfrm>
        </p:spPr>
        <p:txBody>
          <a:bodyPr/>
          <a:lstStyle>
            <a:lvl1pPr>
              <a:defRPr sz="2800">
                <a:latin typeface="Verdana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6" name="Segnaposto data 9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10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594A7-7BB9-45A9-B09A-13C7FACC0F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8" name="Segnaposto piè di pagina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FBBFD-239B-432E-9366-6EB1AF12EDE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A98BB-C07B-434C-A47C-E30B9101CD5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F71AF-2B28-457A-A485-0735630B77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ABC07-7E6E-44BE-B608-06E7981C61D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184B9-9AE6-4881-A0E1-5C8A0A4AE4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0165F-99C0-416A-9CD1-7E17571F0FC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995CE-5357-480C-8F48-3BD96BC4E62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C87A1-B5F9-4FF2-AC37-4E23A7D57A8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8BD9-8CD3-4E94-87F7-93CAAABE70F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1267D-585C-4937-93BC-A2A2457684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pic>
        <p:nvPicPr>
          <p:cNvPr id="7" name="Immagine 6" descr="UCL-logo2010-alta risoluzione.jp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7584" y="6165304"/>
            <a:ext cx="152086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/>
          <p:cNvPicPr/>
          <p:nvPr userDrawn="1"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49280"/>
            <a:ext cx="1872208" cy="9087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71" r:id="rId9"/>
    <p:sldLayoutId id="2147483865" r:id="rId10"/>
    <p:sldLayoutId id="2147483866" r:id="rId11"/>
    <p:sldLayoutId id="2147483867" r:id="rId12"/>
    <p:sldLayoutId id="21474838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6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496944" cy="1800796"/>
          </a:xfrm>
        </p:spPr>
        <p:txBody>
          <a:bodyPr/>
          <a:lstStyle/>
          <a:p>
            <a:pPr eaLnBrk="1" hangingPunct="1"/>
            <a:r>
              <a:rPr lang="it-IT" sz="3200" b="1" dirty="0" smtClean="0">
                <a:solidFill>
                  <a:srgbClr val="A72825"/>
                </a:solidFill>
                <a:latin typeface="Verdana" pitchFamily="34" charset="0"/>
              </a:rPr>
              <a:t>Bando per l’internazionalizzazione delle reti d’impresa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187624" y="3789040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 smtClean="0">
              <a:latin typeface="Verdana" pitchFamily="34" charset="0"/>
            </a:endParaRPr>
          </a:p>
          <a:p>
            <a:pPr algn="ctr"/>
            <a:r>
              <a:rPr lang="it-IT" b="1" dirty="0" smtClean="0">
                <a:latin typeface="Verdana" pitchFamily="34" charset="0"/>
              </a:rPr>
              <a:t>Area Imprese Unioncamere Lombardia</a:t>
            </a:r>
          </a:p>
          <a:p>
            <a:pPr algn="ctr"/>
            <a:endParaRPr lang="it-IT" b="1" dirty="0" smtClean="0">
              <a:latin typeface="Verdana" pitchFamily="34" charset="0"/>
            </a:endParaRPr>
          </a:p>
          <a:p>
            <a:pPr algn="ctr"/>
            <a:r>
              <a:rPr lang="it-IT" b="1" smtClean="0">
                <a:latin typeface="Verdana" pitchFamily="34" charset="0"/>
              </a:rPr>
              <a:t>5/11/2013 </a:t>
            </a:r>
            <a:endParaRPr lang="it-IT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 bwMode="auto">
          <a:xfrm>
            <a:off x="323528" y="404664"/>
            <a:ext cx="82809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l"/>
            <a:r>
              <a:rPr lang="it-IT" sz="2200" b="1" kern="0" dirty="0" smtClean="0">
                <a:solidFill>
                  <a:srgbClr val="A72825"/>
                </a:solidFill>
                <a:ea typeface="Verdana" pitchFamily="34" charset="0"/>
                <a:cs typeface="Verdana" pitchFamily="34" charset="0"/>
              </a:rPr>
              <a:t>Il fenomeno delle reti d’impresa</a:t>
            </a:r>
          </a:p>
          <a:p>
            <a:pPr algn="l"/>
            <a:r>
              <a:rPr lang="it-IT" sz="1600" b="1" kern="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Contratti di rete ai sensi dell’Art. 3 D.L. n. 5/2009 e successive modificazioni</a:t>
            </a:r>
            <a:endParaRPr lang="it-IT" sz="1600" b="1" kern="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755576" y="1196752"/>
            <a:ext cx="7990656" cy="1152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it-IT" sz="1800" kern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Tx/>
              <a:buNone/>
            </a:pPr>
            <a:endParaRPr lang="it-IT" kern="0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323528" y="5229200"/>
            <a:ext cx="7990656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algn="just">
              <a:buNone/>
            </a:pPr>
            <a:r>
              <a:rPr lang="it-IT" sz="1600" i="1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Fonte: Elaborazioni Unioncamere Lombardia sui dati </a:t>
            </a:r>
            <a:r>
              <a:rPr lang="it-IT" sz="1600" i="1" kern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Infocamere</a:t>
            </a:r>
            <a:r>
              <a:rPr lang="it-IT" sz="1600" i="1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relativi ai contratti di rete (dati aggiornati al 2 settembre 2013)</a:t>
            </a:r>
          </a:p>
          <a:p>
            <a:pPr marL="0" indent="0">
              <a:buFontTx/>
              <a:buNone/>
            </a:pPr>
            <a:endParaRPr lang="it-IT" kern="0" dirty="0"/>
          </a:p>
        </p:txBody>
      </p:sp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323528" y="1700808"/>
          <a:ext cx="4392488" cy="3387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746"/>
                <a:gridCol w="1489598"/>
                <a:gridCol w="1296144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Lombardia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Verdana" pitchFamily="34" charset="0"/>
                        </a:rPr>
                        <a:t>Italia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2825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solidFill>
                            <a:schemeClr val="bg1"/>
                          </a:solidFill>
                          <a:latin typeface="Verdana" pitchFamily="34" charset="0"/>
                        </a:rPr>
                        <a:t>Contratti di rete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latin typeface="Verdana" pitchFamily="34" charset="0"/>
                        </a:rPr>
                        <a:t>410</a:t>
                      </a:r>
                      <a:endParaRPr lang="it-IT" sz="1800" b="1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latin typeface="Verdana" pitchFamily="34" charset="0"/>
                        </a:rPr>
                        <a:t>1093</a:t>
                      </a:r>
                      <a:endParaRPr lang="it-IT" sz="1800" b="1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24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solidFill>
                            <a:schemeClr val="bg1"/>
                          </a:solidFill>
                          <a:latin typeface="Verdana" pitchFamily="34" charset="0"/>
                        </a:rPr>
                        <a:t>Contratti di rete con soggettività giuridica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latin typeface="Verdana" pitchFamily="34" charset="0"/>
                        </a:rPr>
                        <a:t>21</a:t>
                      </a:r>
                      <a:endParaRPr lang="it-IT" sz="1800" b="1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latin typeface="Verdana" pitchFamily="34" charset="0"/>
                        </a:rPr>
                        <a:t>50</a:t>
                      </a:r>
                      <a:endParaRPr lang="it-IT" sz="1800" b="1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951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baseline="0" dirty="0" smtClean="0">
                          <a:solidFill>
                            <a:schemeClr val="bg1"/>
                          </a:solidFill>
                          <a:latin typeface="Verdana" pitchFamily="34" charset="0"/>
                        </a:rPr>
                        <a:t>Imprese coinvolte</a:t>
                      </a:r>
                      <a:endParaRPr lang="it-IT" sz="1600" b="1" dirty="0" smtClean="0">
                        <a:solidFill>
                          <a:schemeClr val="bg1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latin typeface="Verdana" pitchFamily="34" charset="0"/>
                        </a:rPr>
                        <a:t>1488</a:t>
                      </a:r>
                      <a:endParaRPr lang="it-IT" sz="1800" b="1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latin typeface="Verdana" pitchFamily="34" charset="0"/>
                        </a:rPr>
                        <a:t>5463</a:t>
                      </a:r>
                      <a:endParaRPr lang="it-IT" sz="1800" b="1" dirty="0">
                        <a:latin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Immagine 13" descr="andamento nuovi contratti di re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060848"/>
            <a:ext cx="4069905" cy="2384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0414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 bwMode="auto">
          <a:xfrm>
            <a:off x="755576" y="404664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l"/>
            <a:r>
              <a:rPr lang="it-IT" sz="2200" b="1" kern="0" dirty="0" smtClean="0">
                <a:solidFill>
                  <a:srgbClr val="A72825"/>
                </a:solidFill>
                <a:ea typeface="Verdana" pitchFamily="34" charset="0"/>
                <a:cs typeface="Verdana" pitchFamily="34" charset="0"/>
              </a:rPr>
              <a:t>Finalità del bando</a:t>
            </a:r>
            <a:endParaRPr lang="it-IT" sz="2200" b="1" kern="0" dirty="0">
              <a:solidFill>
                <a:srgbClr val="A72825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755576" y="1196752"/>
            <a:ext cx="7990656" cy="1152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algn="just">
              <a:buNone/>
            </a:pPr>
            <a:r>
              <a:rPr lang="it-IT" sz="180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Promuovere l’aggregazione delle MPMI e il consolidamento delle reti d’impresa come strumenti di crescita della competitività delle imprese lombarde sui mercati internazionali.</a:t>
            </a:r>
            <a:endParaRPr lang="it-IT" sz="1800" b="1" kern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sz="1800" kern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Tx/>
              <a:buNone/>
            </a:pPr>
            <a:endParaRPr lang="it-IT" kern="0" dirty="0"/>
          </a:p>
        </p:txBody>
      </p:sp>
      <p:sp>
        <p:nvSpPr>
          <p:cNvPr id="4" name="Titolo 1"/>
          <p:cNvSpPr txBox="1">
            <a:spLocks/>
          </p:cNvSpPr>
          <p:nvPr/>
        </p:nvSpPr>
        <p:spPr bwMode="auto">
          <a:xfrm>
            <a:off x="755576" y="2132856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l"/>
            <a:r>
              <a:rPr lang="it-IT" sz="2200" b="1" kern="0" dirty="0" smtClean="0">
                <a:solidFill>
                  <a:srgbClr val="A72825"/>
                </a:solidFill>
                <a:ea typeface="Verdana" pitchFamily="34" charset="0"/>
                <a:cs typeface="Verdana" pitchFamily="34" charset="0"/>
              </a:rPr>
              <a:t>Dotazione finanziaria possibile</a:t>
            </a:r>
            <a:endParaRPr lang="it-IT" sz="2200" b="1" kern="0" dirty="0">
              <a:solidFill>
                <a:srgbClr val="A72825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827584" y="2924944"/>
            <a:ext cx="7990656" cy="1152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algn="just">
              <a:buNone/>
            </a:pPr>
            <a:r>
              <a:rPr lang="it-IT" sz="1800" b="1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 milioni di euro </a:t>
            </a:r>
            <a:r>
              <a:rPr lang="it-IT" sz="180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carico delle Camere di commercio lombarde, Unioncamere Lombardia e Regione Lombardia.</a:t>
            </a:r>
            <a:endParaRPr lang="it-IT" sz="1800" b="1" kern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sz="1800" kern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Tx/>
              <a:buNone/>
            </a:pPr>
            <a:endParaRPr lang="it-IT" kern="0" dirty="0"/>
          </a:p>
        </p:txBody>
      </p:sp>
      <p:sp>
        <p:nvSpPr>
          <p:cNvPr id="9" name="Titolo 1"/>
          <p:cNvSpPr txBox="1">
            <a:spLocks/>
          </p:cNvSpPr>
          <p:nvPr/>
        </p:nvSpPr>
        <p:spPr bwMode="auto">
          <a:xfrm>
            <a:off x="827584" y="350100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l"/>
            <a:r>
              <a:rPr lang="it-IT" sz="2200" b="1" kern="0" dirty="0" smtClean="0">
                <a:solidFill>
                  <a:srgbClr val="A72825"/>
                </a:solidFill>
                <a:ea typeface="Verdana" pitchFamily="34" charset="0"/>
                <a:cs typeface="Verdana" pitchFamily="34" charset="0"/>
              </a:rPr>
              <a:t>A chi è rivolto</a:t>
            </a:r>
            <a:endParaRPr lang="it-IT" sz="2200" b="1" kern="0" dirty="0">
              <a:solidFill>
                <a:srgbClr val="A72825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827584" y="4221088"/>
            <a:ext cx="7990656" cy="1152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algn="just">
              <a:buNone/>
            </a:pPr>
            <a:r>
              <a:rPr lang="it-IT" sz="180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Alle </a:t>
            </a:r>
            <a:r>
              <a:rPr lang="it-IT" sz="1800" b="1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reti d’impresa </a:t>
            </a:r>
            <a:r>
              <a:rPr lang="it-IT" sz="180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costituite da almeno 3 MPMI con sede legale e/o operativa sul territorio della Regione Lombardia. La rete </a:t>
            </a:r>
            <a:r>
              <a:rPr lang="it-IT" sz="1800" kern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dev</a:t>
            </a:r>
            <a:r>
              <a:rPr lang="it-IT" sz="180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’essere già costituita o dovrà essere costituita entro 60 giorni dalla data di assegnazione del contributo. Può partecipare all’aggregazione anche una Grande Impresa, che non potrà tuttavia essere beneficiaria di contributi.</a:t>
            </a:r>
          </a:p>
          <a:p>
            <a:pPr marL="0" indent="0">
              <a:buFontTx/>
              <a:buNone/>
            </a:pPr>
            <a:endParaRPr lang="it-IT" kern="0" dirty="0"/>
          </a:p>
        </p:txBody>
      </p:sp>
    </p:spTree>
    <p:extLst>
      <p:ext uri="{BB962C8B-B14F-4D97-AF65-F5344CB8AC3E}">
        <p14:creationId xmlns="" xmlns:p14="http://schemas.microsoft.com/office/powerpoint/2010/main" val="330414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3348038" y="6381750"/>
            <a:ext cx="511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/>
          </a:p>
        </p:txBody>
      </p:sp>
      <p:sp>
        <p:nvSpPr>
          <p:cNvPr id="7172" name="Rettangolo 5"/>
          <p:cNvSpPr>
            <a:spLocks noChangeArrowheads="1"/>
          </p:cNvSpPr>
          <p:nvPr/>
        </p:nvSpPr>
        <p:spPr bwMode="auto">
          <a:xfrm>
            <a:off x="1643063" y="785813"/>
            <a:ext cx="7000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it-IT" sz="3200" b="1" i="1">
                <a:latin typeface="Arial" charset="0"/>
                <a:cs typeface="Arial" charset="0"/>
              </a:rPr>
              <a:t> </a:t>
            </a:r>
            <a:endParaRPr lang="it-IT" sz="3200" b="1">
              <a:latin typeface="Arial" charset="0"/>
              <a:cs typeface="Arial" charset="0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536" y="764704"/>
            <a:ext cx="8316590" cy="2376264"/>
          </a:xfrm>
        </p:spPr>
        <p:txBody>
          <a:bodyPr wrap="square">
            <a:spAutoFit/>
          </a:bodyPr>
          <a:lstStyle/>
          <a:p>
            <a:pPr algn="l"/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L’intervento finanziario consiste in un contributo a fondo perduto nella misura del </a:t>
            </a:r>
            <a:r>
              <a:rPr lang="it-IT" sz="1800" b="1" dirty="0" smtClean="0">
                <a:latin typeface="Verdana" pitchFamily="34" charset="0"/>
                <a:ea typeface="Times New Roman" pitchFamily="18" charset="0"/>
                <a:cs typeface="Arial" charset="0"/>
              </a:rPr>
              <a:t>50% delle spese ritenute ammissibili </a:t>
            </a: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e non potrà, in ogni caso, superare l’importo di </a:t>
            </a:r>
            <a:r>
              <a:rPr lang="it-IT" sz="1800" b="1" dirty="0" smtClean="0">
                <a:latin typeface="Verdana" pitchFamily="34" charset="0"/>
                <a:ea typeface="Times New Roman" pitchFamily="18" charset="0"/>
                <a:cs typeface="Arial" charset="0"/>
              </a:rPr>
              <a:t>€ 75.000 </a:t>
            </a: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per ogni singolo progetto e </a:t>
            </a:r>
            <a:r>
              <a:rPr lang="it-IT" sz="1800" b="1" dirty="0" smtClean="0">
                <a:latin typeface="Verdana" pitchFamily="34" charset="0"/>
                <a:ea typeface="Times New Roman" pitchFamily="18" charset="0"/>
                <a:cs typeface="Arial" charset="0"/>
              </a:rPr>
              <a:t>€ 25.000 </a:t>
            </a: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per ogni impresa partecipante.</a:t>
            </a:r>
            <a:b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</a:b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/>
            </a:r>
            <a:b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</a:br>
            <a:r>
              <a:rPr lang="it-IT" sz="1800" dirty="0" smtClean="0">
                <a:ea typeface="Times New Roman" pitchFamily="18" charset="0"/>
                <a:cs typeface="Arial" charset="0"/>
              </a:rPr>
              <a:t>E’ inoltre auspicabile introdurre un finanziamento a restituzione a valere su fondi regionali da affiancare al contributo camerale.</a:t>
            </a: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/>
            </a:r>
            <a:b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</a:br>
            <a:endParaRPr lang="it-IT" sz="1800" i="1" dirty="0" smtClean="0">
              <a:solidFill>
                <a:schemeClr val="tx1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7544" y="40466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A72825"/>
                </a:solidFill>
                <a:latin typeface="Verdana" pitchFamily="34" charset="0"/>
                <a:ea typeface="Times New Roman" pitchFamily="18" charset="0"/>
                <a:cs typeface="Arial" charset="0"/>
              </a:rPr>
              <a:t>Tipologia contributo</a:t>
            </a:r>
            <a:endParaRPr lang="it-IT" dirty="0">
              <a:solidFill>
                <a:srgbClr val="A72825"/>
              </a:solidFill>
            </a:endParaRPr>
          </a:p>
        </p:txBody>
      </p:sp>
      <p:sp>
        <p:nvSpPr>
          <p:cNvPr id="10" name="Freccia in giù 9"/>
          <p:cNvSpPr/>
          <p:nvPr/>
        </p:nvSpPr>
        <p:spPr bwMode="auto">
          <a:xfrm>
            <a:off x="4283968" y="2852936"/>
            <a:ext cx="360040" cy="648072"/>
          </a:xfrm>
          <a:prstGeom prst="downArrow">
            <a:avLst/>
          </a:prstGeom>
          <a:solidFill>
            <a:srgbClr val="A728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572000" y="285293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atin typeface="Verdana" pitchFamily="34" charset="0"/>
              </a:rPr>
              <a:t>IPOTESI</a:t>
            </a:r>
            <a:endParaRPr lang="it-IT" sz="1800" dirty="0">
              <a:latin typeface="Verdana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539552" y="3573016"/>
          <a:ext cx="8112224" cy="2407508"/>
        </p:xfrm>
        <a:graphic>
          <a:graphicData uri="http://schemas.openxmlformats.org/drawingml/2006/table">
            <a:tbl>
              <a:tblPr/>
              <a:tblGrid>
                <a:gridCol w="1656184"/>
                <a:gridCol w="2808312"/>
                <a:gridCol w="2016224"/>
                <a:gridCol w="1631504"/>
              </a:tblGrid>
              <a:tr h="5295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Tipologia contributo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Contributo concedibile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Minimo investimento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Massimo contributo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</a:tr>
              <a:tr h="632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A fondo perduto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50% delle spese ammissibili</a:t>
                      </a: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€ 25.000</a:t>
                      </a: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€ 75.000</a:t>
                      </a: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A restituzione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Fino</a:t>
                      </a:r>
                      <a:r>
                        <a:rPr lang="it-IT" sz="1600" baseline="0" dirty="0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 a un </a:t>
                      </a:r>
                      <a:r>
                        <a:rPr lang="it-IT" sz="1600" baseline="0" dirty="0" err="1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m</a:t>
                      </a:r>
                      <a:r>
                        <a:rPr lang="it-IT" sz="1600" dirty="0" err="1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ax</a:t>
                      </a:r>
                      <a:r>
                        <a:rPr lang="it-IT" sz="1600" baseline="0" dirty="0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 del </a:t>
                      </a:r>
                      <a:r>
                        <a:rPr lang="it-IT" sz="1600" dirty="0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restante 50% 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delle </a:t>
                      </a:r>
                      <a:r>
                        <a:rPr lang="it-IT" sz="1600" dirty="0" smtClean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spese</a:t>
                      </a:r>
                      <a:endParaRPr lang="it-IT" sz="1600" dirty="0">
                        <a:solidFill>
                          <a:srgbClr val="000000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€ 100.000</a:t>
                      </a: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600" dirty="0">
                        <a:solidFill>
                          <a:srgbClr val="000000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600" dirty="0">
                        <a:solidFill>
                          <a:srgbClr val="000000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Contributo massimo totale</a:t>
                      </a:r>
                      <a:endParaRPr lang="it-IT" sz="1600" dirty="0">
                        <a:solidFill>
                          <a:schemeClr val="accent3"/>
                        </a:solidFill>
                        <a:latin typeface="Verdana" pitchFamily="34" charset="0"/>
                        <a:ea typeface="Calibri"/>
                        <a:cs typeface="Calibri"/>
                      </a:endParaRP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accent3"/>
                          </a:solidFill>
                          <a:latin typeface="Verdana" pitchFamily="34" charset="0"/>
                          <a:ea typeface="Calibri"/>
                          <a:cs typeface="Calibri"/>
                        </a:rPr>
                        <a:t>€ 175.000</a:t>
                      </a:r>
                    </a:p>
                  </a:txBody>
                  <a:tcPr marL="67332" marR="67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3348038" y="6381750"/>
            <a:ext cx="511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/>
          </a:p>
        </p:txBody>
      </p:sp>
      <p:sp>
        <p:nvSpPr>
          <p:cNvPr id="9220" name="Rettangolo 5"/>
          <p:cNvSpPr>
            <a:spLocks noChangeArrowheads="1"/>
          </p:cNvSpPr>
          <p:nvPr/>
        </p:nvSpPr>
        <p:spPr bwMode="auto">
          <a:xfrm>
            <a:off x="611560" y="332656"/>
            <a:ext cx="79928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it-IT" sz="3200" b="1" i="1">
                <a:latin typeface="Arial" charset="0"/>
                <a:cs typeface="Arial" charset="0"/>
              </a:rPr>
              <a:t> </a:t>
            </a:r>
            <a:endParaRPr lang="it-IT" sz="3200" b="1">
              <a:latin typeface="Arial" charset="0"/>
              <a:cs typeface="Arial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60648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A72825"/>
                </a:solidFill>
                <a:latin typeface="Verdana" pitchFamily="34" charset="0"/>
                <a:ea typeface="Times New Roman" pitchFamily="18" charset="0"/>
                <a:cs typeface="Arial" charset="0"/>
              </a:rPr>
              <a:t>Spese ammissibili (1)</a:t>
            </a:r>
            <a:endParaRPr lang="it-IT" dirty="0">
              <a:solidFill>
                <a:srgbClr val="A72825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908720"/>
            <a:ext cx="8820472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Il progetto di internazionalizzazione della rete può riguardare le seguenti tipologie di spesa:</a:t>
            </a:r>
          </a:p>
          <a:p>
            <a:pPr lvl="0">
              <a:spcAft>
                <a:spcPts val="600"/>
              </a:spcAft>
            </a:pPr>
            <a:r>
              <a:rPr lang="it-IT" sz="1800" dirty="0" smtClean="0">
                <a:latin typeface="Verdana" pitchFamily="34" charset="0"/>
              </a:rPr>
              <a:t>- Servizi di </a:t>
            </a:r>
            <a:r>
              <a:rPr lang="it-IT" sz="1800" b="1" dirty="0" smtClean="0">
                <a:latin typeface="Verdana" pitchFamily="34" charset="0"/>
              </a:rPr>
              <a:t>consulenza esterna specialistica</a:t>
            </a:r>
          </a:p>
          <a:p>
            <a:pPr lvl="0">
              <a:spcAft>
                <a:spcPts val="600"/>
              </a:spcAft>
            </a:pPr>
            <a:r>
              <a:rPr lang="it-IT" sz="1800" dirty="0" smtClean="0">
                <a:latin typeface="Verdana" pitchFamily="34" charset="0"/>
              </a:rPr>
              <a:t>- Collaborazione con un </a:t>
            </a:r>
            <a:r>
              <a:rPr lang="it-IT" sz="1800" b="1" dirty="0" smtClean="0">
                <a:latin typeface="Verdana" pitchFamily="34" charset="0"/>
              </a:rPr>
              <a:t>manager di rete </a:t>
            </a:r>
            <a:r>
              <a:rPr lang="it-IT" sz="1800" dirty="0" smtClean="0">
                <a:latin typeface="Verdana" pitchFamily="34" charset="0"/>
              </a:rPr>
              <a:t>fino ad un massimo di € 40.000/anno</a:t>
            </a:r>
          </a:p>
          <a:p>
            <a:pPr lvl="0">
              <a:spcAft>
                <a:spcPts val="600"/>
              </a:spcAft>
            </a:pPr>
            <a:r>
              <a:rPr lang="it-IT" sz="1800" dirty="0" smtClean="0">
                <a:latin typeface="Verdana" pitchFamily="34" charset="0"/>
              </a:rPr>
              <a:t>- Costruzione di un </a:t>
            </a:r>
            <a:r>
              <a:rPr lang="it-IT" sz="1800" b="1" dirty="0" smtClean="0">
                <a:latin typeface="Verdana" pitchFamily="34" charset="0"/>
              </a:rPr>
              <a:t>data base condiviso </a:t>
            </a:r>
            <a:r>
              <a:rPr lang="it-IT" sz="1800" dirty="0" smtClean="0">
                <a:latin typeface="Verdana" pitchFamily="34" charset="0"/>
              </a:rPr>
              <a:t>di possibili clienti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</a:t>
            </a:r>
            <a:r>
              <a:rPr lang="it-IT" sz="1800" b="1" dirty="0" smtClean="0">
                <a:latin typeface="Verdana" pitchFamily="34" charset="0"/>
              </a:rPr>
              <a:t>Assistenza legale, fiscale e contrattualistica </a:t>
            </a:r>
            <a:r>
              <a:rPr lang="it-IT" sz="1800" dirty="0" smtClean="0">
                <a:latin typeface="Verdana" pitchFamily="34" charset="0"/>
              </a:rPr>
              <a:t>internazionale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</a:t>
            </a:r>
            <a:r>
              <a:rPr lang="it-IT" sz="1800" b="1" dirty="0" smtClean="0">
                <a:latin typeface="Verdana" pitchFamily="34" charset="0"/>
              </a:rPr>
              <a:t>Assicurazione dei crediti all’esportazione</a:t>
            </a:r>
          </a:p>
          <a:p>
            <a:pPr lvl="0">
              <a:spcAft>
                <a:spcPts val="600"/>
              </a:spcAft>
            </a:pPr>
            <a:r>
              <a:rPr lang="it-IT" sz="1800" dirty="0" smtClean="0">
                <a:latin typeface="Verdana" pitchFamily="34" charset="0"/>
              </a:rPr>
              <a:t>- </a:t>
            </a:r>
            <a:r>
              <a:rPr lang="it-IT" sz="1800" b="1" dirty="0" smtClean="0">
                <a:latin typeface="Verdana" pitchFamily="34" charset="0"/>
              </a:rPr>
              <a:t>Consulenze per la vendita</a:t>
            </a:r>
            <a:r>
              <a:rPr lang="it-IT" sz="1800" dirty="0" smtClean="0">
                <a:latin typeface="Verdana" pitchFamily="34" charset="0"/>
              </a:rPr>
              <a:t>, controllo qualità, assistenza post-vendita, logistica.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</a:t>
            </a:r>
            <a:r>
              <a:rPr lang="it-IT" sz="1800" b="1" dirty="0" smtClean="0">
                <a:latin typeface="Verdana" pitchFamily="34" charset="0"/>
              </a:rPr>
              <a:t>Organizzazione di b2b, </a:t>
            </a:r>
            <a:r>
              <a:rPr lang="it-IT" sz="1800" b="1" dirty="0" err="1" smtClean="0">
                <a:latin typeface="Verdana" pitchFamily="34" charset="0"/>
              </a:rPr>
              <a:t>incoming</a:t>
            </a:r>
            <a:r>
              <a:rPr lang="it-IT" sz="1800" b="1" dirty="0" smtClean="0">
                <a:latin typeface="Verdana" pitchFamily="34" charset="0"/>
              </a:rPr>
              <a:t> e visite aziendali in Lombardia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Acquisto di spazi e servizi per partecipare a </a:t>
            </a:r>
            <a:r>
              <a:rPr lang="it-IT" sz="1800" b="1" dirty="0" smtClean="0">
                <a:latin typeface="Verdana" pitchFamily="34" charset="0"/>
              </a:rPr>
              <a:t>fiere internazionali </a:t>
            </a:r>
            <a:r>
              <a:rPr lang="it-IT" sz="1800" dirty="0" smtClean="0">
                <a:latin typeface="Verdana" pitchFamily="34" charset="0"/>
              </a:rPr>
              <a:t>(</a:t>
            </a:r>
            <a:r>
              <a:rPr lang="it-IT" sz="1800" dirty="0" err="1" smtClean="0">
                <a:latin typeface="Verdana" pitchFamily="34" charset="0"/>
              </a:rPr>
              <a:t>max</a:t>
            </a:r>
            <a:r>
              <a:rPr lang="it-IT" sz="1800" dirty="0" smtClean="0">
                <a:latin typeface="Verdana" pitchFamily="34" charset="0"/>
              </a:rPr>
              <a:t> 20% della somma delle restanti voci)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</a:t>
            </a:r>
            <a:r>
              <a:rPr lang="it-IT" sz="1800" b="1" dirty="0" smtClean="0">
                <a:latin typeface="Verdana" pitchFamily="34" charset="0"/>
              </a:rPr>
              <a:t>Eventi, workshop,</a:t>
            </a:r>
            <a:r>
              <a:rPr lang="it-IT" sz="1800" dirty="0" smtClean="0">
                <a:latin typeface="Verdana" pitchFamily="34" charset="0"/>
              </a:rPr>
              <a:t> esposizioni temporanee di prodotti e presentazioni alla stampa</a:t>
            </a:r>
          </a:p>
          <a:p>
            <a:endParaRPr lang="it-IT" sz="18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3348038" y="6381750"/>
            <a:ext cx="511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/>
          </a:p>
        </p:txBody>
      </p:sp>
      <p:sp>
        <p:nvSpPr>
          <p:cNvPr id="9220" name="Rettangolo 5"/>
          <p:cNvSpPr>
            <a:spLocks noChangeArrowheads="1"/>
          </p:cNvSpPr>
          <p:nvPr/>
        </p:nvSpPr>
        <p:spPr bwMode="auto">
          <a:xfrm>
            <a:off x="611560" y="332656"/>
            <a:ext cx="79928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it-IT" sz="3200" b="1" i="1">
                <a:latin typeface="Arial" charset="0"/>
                <a:cs typeface="Arial" charset="0"/>
              </a:rPr>
              <a:t> </a:t>
            </a:r>
            <a:endParaRPr lang="it-IT" sz="3200" b="1">
              <a:latin typeface="Arial" charset="0"/>
              <a:cs typeface="Arial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60648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A72825"/>
                </a:solidFill>
                <a:latin typeface="Verdana" pitchFamily="34" charset="0"/>
                <a:ea typeface="Times New Roman" pitchFamily="18" charset="0"/>
                <a:cs typeface="Arial" charset="0"/>
              </a:rPr>
              <a:t>Spese ammissibili (2)</a:t>
            </a:r>
            <a:endParaRPr lang="it-IT" b="1" dirty="0">
              <a:solidFill>
                <a:srgbClr val="A72825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95536" y="90872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Altre spese finanziabili dal presente Bando: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95536" y="1412776"/>
            <a:ext cx="856895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Spese per l’ottenimento di </a:t>
            </a:r>
            <a:r>
              <a:rPr lang="it-IT" sz="1800" b="1" dirty="0" smtClean="0">
                <a:latin typeface="Verdana" pitchFamily="34" charset="0"/>
              </a:rPr>
              <a:t>brevetti internazionali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Realizzazione di </a:t>
            </a:r>
            <a:r>
              <a:rPr lang="it-IT" sz="1800" b="1" dirty="0" smtClean="0">
                <a:latin typeface="Verdana" pitchFamily="34" charset="0"/>
              </a:rPr>
              <a:t>attività pubblicitarie e di marketing </a:t>
            </a:r>
            <a:r>
              <a:rPr lang="it-IT" sz="1800" dirty="0" smtClean="0">
                <a:latin typeface="Verdana" pitchFamily="34" charset="0"/>
              </a:rPr>
              <a:t>(</a:t>
            </a:r>
            <a:r>
              <a:rPr lang="it-IT" sz="1800" dirty="0" err="1" smtClean="0">
                <a:latin typeface="Verdana" pitchFamily="34" charset="0"/>
              </a:rPr>
              <a:t>max</a:t>
            </a:r>
            <a:r>
              <a:rPr lang="it-IT" sz="1800" dirty="0" smtClean="0">
                <a:latin typeface="Verdana" pitchFamily="34" charset="0"/>
              </a:rPr>
              <a:t> 10%) 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Spese di </a:t>
            </a:r>
            <a:r>
              <a:rPr lang="it-IT" sz="1800" b="1" dirty="0" smtClean="0">
                <a:latin typeface="Verdana" pitchFamily="34" charset="0"/>
              </a:rPr>
              <a:t>personale</a:t>
            </a:r>
            <a:r>
              <a:rPr lang="it-IT" sz="1800" dirty="0" smtClean="0">
                <a:latin typeface="Verdana" pitchFamily="34" charset="0"/>
              </a:rPr>
              <a:t> interno (</a:t>
            </a:r>
            <a:r>
              <a:rPr lang="it-IT" sz="1800" dirty="0" err="1" smtClean="0">
                <a:latin typeface="Verdana" pitchFamily="34" charset="0"/>
              </a:rPr>
              <a:t>max</a:t>
            </a:r>
            <a:r>
              <a:rPr lang="it-IT" sz="1800" dirty="0" smtClean="0">
                <a:latin typeface="Verdana" pitchFamily="34" charset="0"/>
              </a:rPr>
              <a:t> 10%)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Spese di </a:t>
            </a:r>
            <a:r>
              <a:rPr lang="it-IT" sz="1800" b="1" dirty="0" smtClean="0">
                <a:latin typeface="Verdana" pitchFamily="34" charset="0"/>
              </a:rPr>
              <a:t>formazione</a:t>
            </a:r>
            <a:r>
              <a:rPr lang="it-IT" sz="1800" dirty="0" smtClean="0">
                <a:latin typeface="Verdana" pitchFamily="34" charset="0"/>
              </a:rPr>
              <a:t> del personale interno alla rete (</a:t>
            </a:r>
            <a:r>
              <a:rPr lang="it-IT" sz="1800" dirty="0" err="1" smtClean="0">
                <a:latin typeface="Verdana" pitchFamily="34" charset="0"/>
              </a:rPr>
              <a:t>max</a:t>
            </a:r>
            <a:r>
              <a:rPr lang="it-IT" sz="1800" dirty="0" smtClean="0">
                <a:latin typeface="Verdana" pitchFamily="34" charset="0"/>
              </a:rPr>
              <a:t> 5%)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Realizzazione o traduzione del </a:t>
            </a:r>
            <a:r>
              <a:rPr lang="it-IT" sz="1800" b="1" dirty="0" smtClean="0">
                <a:latin typeface="Verdana" pitchFamily="34" charset="0"/>
              </a:rPr>
              <a:t>sito internet in lingua </a:t>
            </a:r>
            <a:r>
              <a:rPr lang="it-IT" sz="1800" dirty="0" smtClean="0">
                <a:latin typeface="Verdana" pitchFamily="34" charset="0"/>
              </a:rPr>
              <a:t>inglese o nella lingua del Paese oggetto dell’intervento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Spese di </a:t>
            </a:r>
            <a:r>
              <a:rPr lang="it-IT" sz="1800" b="1" dirty="0" smtClean="0">
                <a:latin typeface="Verdana" pitchFamily="34" charset="0"/>
              </a:rPr>
              <a:t>coordinamento</a:t>
            </a:r>
            <a:r>
              <a:rPr lang="it-IT" sz="1800" dirty="0" smtClean="0">
                <a:latin typeface="Verdana" pitchFamily="34" charset="0"/>
              </a:rPr>
              <a:t> del progetto (</a:t>
            </a:r>
            <a:r>
              <a:rPr lang="it-IT" sz="1800" dirty="0" err="1" smtClean="0">
                <a:latin typeface="Verdana" pitchFamily="34" charset="0"/>
              </a:rPr>
              <a:t>max</a:t>
            </a:r>
            <a:r>
              <a:rPr lang="it-IT" sz="1800" dirty="0" smtClean="0">
                <a:latin typeface="Verdana" pitchFamily="34" charset="0"/>
              </a:rPr>
              <a:t> 10%)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Presentazione di una </a:t>
            </a:r>
            <a:r>
              <a:rPr lang="it-IT" sz="1800" b="1" dirty="0" smtClean="0">
                <a:latin typeface="Verdana" pitchFamily="34" charset="0"/>
              </a:rPr>
              <a:t>fidejussione </a:t>
            </a:r>
            <a:r>
              <a:rPr lang="it-IT" sz="1800" dirty="0" smtClean="0">
                <a:latin typeface="Verdana" pitchFamily="34" charset="0"/>
              </a:rPr>
              <a:t>(</a:t>
            </a:r>
            <a:r>
              <a:rPr lang="it-IT" sz="1800" dirty="0" err="1" smtClean="0">
                <a:latin typeface="Verdana" pitchFamily="34" charset="0"/>
              </a:rPr>
              <a:t>max</a:t>
            </a:r>
            <a:r>
              <a:rPr lang="it-IT" sz="1800" dirty="0" smtClean="0">
                <a:latin typeface="Verdana" pitchFamily="34" charset="0"/>
              </a:rPr>
              <a:t> 2% dell’ammontare garantito)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dirty="0" smtClean="0">
                <a:latin typeface="Verdana" pitchFamily="34" charset="0"/>
              </a:rPr>
              <a:t> Protezione di </a:t>
            </a:r>
            <a:r>
              <a:rPr lang="it-IT" sz="1800" b="1" dirty="0" smtClean="0">
                <a:latin typeface="Verdana" pitchFamily="34" charset="0"/>
              </a:rPr>
              <a:t>marchi</a:t>
            </a:r>
            <a:r>
              <a:rPr lang="it-IT" sz="1800" dirty="0" smtClean="0">
                <a:latin typeface="Verdana" pitchFamily="34" charset="0"/>
              </a:rPr>
              <a:t> identificativi della rete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it-IT" sz="1800" b="1" dirty="0" smtClean="0">
                <a:latin typeface="Verdana" pitchFamily="34" charset="0"/>
              </a:rPr>
              <a:t> Spese di costituzione </a:t>
            </a:r>
            <a:r>
              <a:rPr lang="it-IT" sz="1800" dirty="0" smtClean="0">
                <a:latin typeface="Verdana" pitchFamily="34" charset="0"/>
              </a:rPr>
              <a:t>della rete d’impresa. Per le sole reti non ancora costituite, fino ad un massimo del 5% delle restanti voci di spesa.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3348038" y="6381750"/>
            <a:ext cx="511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/>
          </a:p>
        </p:txBody>
      </p:sp>
      <p:sp>
        <p:nvSpPr>
          <p:cNvPr id="10244" name="Rettangolo 5"/>
          <p:cNvSpPr>
            <a:spLocks noChangeArrowheads="1"/>
          </p:cNvSpPr>
          <p:nvPr/>
        </p:nvSpPr>
        <p:spPr bwMode="auto">
          <a:xfrm>
            <a:off x="395536" y="332656"/>
            <a:ext cx="87484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b="1" dirty="0" smtClean="0">
                <a:solidFill>
                  <a:srgbClr val="A72825"/>
                </a:solidFill>
                <a:latin typeface="Verdana" pitchFamily="34" charset="0"/>
                <a:ea typeface="Times New Roman" pitchFamily="18" charset="0"/>
                <a:cs typeface="Arial" charset="0"/>
              </a:rPr>
              <a:t>Istruttoria e valutazione del progetto</a:t>
            </a:r>
            <a:r>
              <a:rPr lang="it-IT" sz="2800" dirty="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it-IT" sz="2800" dirty="0" smtClean="0">
                <a:latin typeface="Arial" charset="0"/>
                <a:ea typeface="Times New Roman" pitchFamily="18" charset="0"/>
                <a:cs typeface="Arial" charset="0"/>
              </a:rPr>
            </a:br>
            <a:endParaRPr lang="it-IT" sz="3200" b="1" dirty="0">
              <a:latin typeface="Arial" charset="0"/>
              <a:cs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39552" y="98072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800" dirty="0" smtClean="0">
              <a:latin typeface="Verdana" pitchFamily="34" charset="0"/>
              <a:ea typeface="Times New Roman" pitchFamily="18" charset="0"/>
              <a:cs typeface="Arial" charset="0"/>
            </a:endParaRPr>
          </a:p>
          <a:p>
            <a:endParaRPr lang="it-IT" sz="1800" dirty="0">
              <a:latin typeface="Verdana" pitchFamily="34" charset="0"/>
            </a:endParaRP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467544" y="1124744"/>
            <a:ext cx="7772400" cy="3312368"/>
          </a:xfrm>
          <a:prstGeom prst="rect">
            <a:avLst/>
          </a:prstGeom>
        </p:spPr>
        <p:txBody>
          <a:bodyPr/>
          <a:lstStyle/>
          <a:p>
            <a:endParaRPr lang="it-IT" sz="1800" dirty="0" smtClean="0"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5536" y="908720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800" dirty="0" smtClean="0">
              <a:latin typeface="Verdana" pitchFamily="34" charset="0"/>
              <a:ea typeface="Times New Roman" pitchFamily="18" charset="0"/>
              <a:cs typeface="Arial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 L’istruttoria formale sarà effettuata dai competenti uffici di UCL e CCIAA lombarde.</a:t>
            </a:r>
          </a:p>
          <a:p>
            <a:pPr algn="just">
              <a:buFont typeface="Arial" pitchFamily="34" charset="0"/>
              <a:buChar char="•"/>
            </a:pP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 L’istruttoria tecnica e la conseguente valutazione delle proposte sarà a carico di un Nucleo di valutazione composto da esperti. </a:t>
            </a:r>
            <a:r>
              <a:rPr lang="it-IT" sz="1800" b="1" dirty="0" smtClean="0">
                <a:latin typeface="Verdana" pitchFamily="34" charset="0"/>
                <a:ea typeface="Times New Roman" pitchFamily="18" charset="0"/>
                <a:cs typeface="Arial" charset="0"/>
              </a:rPr>
              <a:t>Il punteggio va da 0 a 100</a:t>
            </a:r>
            <a:r>
              <a:rPr lang="it-IT" sz="1800" dirty="0" smtClean="0">
                <a:latin typeface="Verdana" pitchFamily="34" charset="0"/>
                <a:ea typeface="Times New Roman" pitchFamily="18" charset="0"/>
                <a:cs typeface="Arial" charset="0"/>
              </a:rPr>
              <a:t>, per essere ammessi a contributo il progetto deve raggiungere almeno 60 punti.</a:t>
            </a:r>
          </a:p>
          <a:p>
            <a:pPr>
              <a:buFont typeface="Arial" pitchFamily="34" charset="0"/>
              <a:buChar char="•"/>
            </a:pPr>
            <a:endParaRPr lang="it-IT" sz="1800" dirty="0" smtClean="0"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1331640" y="3356992"/>
          <a:ext cx="6768752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997"/>
                <a:gridCol w="2450755"/>
              </a:tblGrid>
              <a:tr h="54280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MACROCRITERIO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PUNTEGGIO ATTRIBUIBILE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</a:tr>
              <a:tr h="54280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Sostenibilità</a:t>
                      </a:r>
                      <a:r>
                        <a:rPr lang="it-IT" sz="1600" baseline="0" dirty="0" smtClean="0">
                          <a:latin typeface="Verdana" pitchFamily="34" charset="0"/>
                        </a:rPr>
                        <a:t> economico-finanziaria dei soggetti richiedenti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0-15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7298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Caratteristiche</a:t>
                      </a:r>
                      <a:r>
                        <a:rPr lang="it-IT" sz="1600" baseline="0" dirty="0" smtClean="0">
                          <a:latin typeface="Verdana" pitchFamily="34" charset="0"/>
                        </a:rPr>
                        <a:t> strutturali della rete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0-25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280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Qualità e </a:t>
                      </a:r>
                      <a:r>
                        <a:rPr lang="it-IT" sz="1600" dirty="0" err="1" smtClean="0">
                          <a:latin typeface="Verdana" pitchFamily="34" charset="0"/>
                        </a:rPr>
                        <a:t>innovatività</a:t>
                      </a:r>
                      <a:r>
                        <a:rPr lang="it-IT" sz="1600" baseline="0" dirty="0" smtClean="0">
                          <a:latin typeface="Verdana" pitchFamily="34" charset="0"/>
                        </a:rPr>
                        <a:t> del progetto di internazionalizzazione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Verdana" pitchFamily="34" charset="0"/>
                        </a:rPr>
                        <a:t>0-60</a:t>
                      </a:r>
                      <a:endParaRPr lang="it-IT" sz="1600" dirty="0"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729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>
                          <a:solidFill>
                            <a:schemeClr val="accent3"/>
                          </a:solidFill>
                          <a:latin typeface="Verdana" pitchFamily="34" charset="0"/>
                        </a:rPr>
                        <a:t>TOTALE</a:t>
                      </a:r>
                      <a:endParaRPr lang="it-IT" sz="1600" b="1" dirty="0">
                        <a:solidFill>
                          <a:schemeClr val="accent3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>
                          <a:solidFill>
                            <a:schemeClr val="accent3"/>
                          </a:solidFill>
                          <a:latin typeface="Verdana" pitchFamily="34" charset="0"/>
                        </a:rPr>
                        <a:t>0-100</a:t>
                      </a:r>
                      <a:endParaRPr lang="it-IT" sz="1600" b="1" dirty="0">
                        <a:solidFill>
                          <a:schemeClr val="accent3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82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3348038" y="6381750"/>
            <a:ext cx="511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/>
          </a:p>
        </p:txBody>
      </p:sp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2525713" y="6357938"/>
            <a:ext cx="61896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1" dirty="0" smtClean="0">
                <a:solidFill>
                  <a:srgbClr val="A72825"/>
                </a:solidFill>
                <a:latin typeface="Verdana" pitchFamily="34" charset="0"/>
              </a:rPr>
              <a:t>  </a:t>
            </a:r>
          </a:p>
          <a:p>
            <a:pPr eaLnBrk="0" hangingPunct="0">
              <a:spcBef>
                <a:spcPct val="50000"/>
              </a:spcBef>
            </a:pPr>
            <a:r>
              <a:rPr lang="it-IT" sz="1400" b="1" dirty="0" smtClean="0">
                <a:solidFill>
                  <a:srgbClr val="A72825"/>
                </a:solidFill>
                <a:latin typeface="Verdana" pitchFamily="34" charset="0"/>
              </a:rPr>
              <a:t>   </a:t>
            </a:r>
            <a:endParaRPr lang="it-IT" sz="1400" b="1" dirty="0">
              <a:solidFill>
                <a:srgbClr val="A72825"/>
              </a:solidFill>
              <a:latin typeface="Verdana" pitchFamily="34" charset="0"/>
            </a:endParaRPr>
          </a:p>
        </p:txBody>
      </p:sp>
      <p:sp>
        <p:nvSpPr>
          <p:cNvPr id="8196" name="Rettangolo 5"/>
          <p:cNvSpPr>
            <a:spLocks noChangeArrowheads="1"/>
          </p:cNvSpPr>
          <p:nvPr/>
        </p:nvSpPr>
        <p:spPr bwMode="auto">
          <a:xfrm>
            <a:off x="1643063" y="785813"/>
            <a:ext cx="7000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it-IT" sz="3200" b="1" i="1">
                <a:latin typeface="Arial" charset="0"/>
                <a:cs typeface="Arial" charset="0"/>
              </a:rPr>
              <a:t> </a:t>
            </a:r>
            <a:endParaRPr lang="it-IT" sz="3200" b="1">
              <a:latin typeface="Arial" charset="0"/>
              <a:cs typeface="Arial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536" y="764704"/>
            <a:ext cx="8136904" cy="923330"/>
          </a:xfrm>
        </p:spPr>
        <p:txBody>
          <a:bodyPr wrap="square">
            <a:spAutoFit/>
          </a:bodyPr>
          <a:lstStyle/>
          <a:p>
            <a:pPr algn="just"/>
            <a:r>
              <a:rPr lang="it-IT" sz="1800" u="sng" dirty="0" smtClean="0">
                <a:ea typeface="Times New Roman" pitchFamily="18" charset="0"/>
                <a:cs typeface="Arial" charset="0"/>
              </a:rPr>
              <a:t>Il contributo sarà liquidato direttamente a ciascuna impresa </a:t>
            </a:r>
            <a:r>
              <a:rPr lang="it-IT" sz="1800" dirty="0" smtClean="0">
                <a:ea typeface="Times New Roman" pitchFamily="18" charset="0"/>
                <a:cs typeface="Arial" charset="0"/>
              </a:rPr>
              <a:t>partecipante alla rete in base alla quota di spese sostenute per la realizzazione del progetto. </a:t>
            </a:r>
            <a:endParaRPr lang="it-IT" sz="1800" i="1" dirty="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3528" y="332656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A72825"/>
                </a:solidFill>
                <a:latin typeface="Verdana" pitchFamily="34" charset="0"/>
                <a:ea typeface="Times New Roman" pitchFamily="18" charset="0"/>
                <a:cs typeface="Arial" charset="0"/>
              </a:rPr>
              <a:t>Rendicontazione</a:t>
            </a:r>
            <a:endParaRPr lang="it-IT" dirty="0">
              <a:solidFill>
                <a:srgbClr val="A72825"/>
              </a:solidFill>
            </a:endParaRPr>
          </a:p>
        </p:txBody>
      </p:sp>
      <p:graphicFrame>
        <p:nvGraphicFramePr>
          <p:cNvPr id="8" name="Diagramma 7"/>
          <p:cNvGraphicFramePr/>
          <p:nvPr/>
        </p:nvGraphicFramePr>
        <p:xfrm>
          <a:off x="611560" y="1916832"/>
          <a:ext cx="7632848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2627784" y="5805264"/>
            <a:ext cx="4104456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Verdana" pitchFamily="34" charset="0"/>
              </a:rPr>
              <a:t>Nota: </a:t>
            </a:r>
            <a:r>
              <a:rPr lang="it-IT" sz="1600" dirty="0" smtClean="0">
                <a:latin typeface="Verdana" pitchFamily="34" charset="0"/>
              </a:rPr>
              <a:t>da rivedere nel caso di introduzione di finanziamento a restituzione a valere su fondi regionali </a:t>
            </a:r>
            <a:endParaRPr lang="it-IT" sz="16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3348038" y="6381750"/>
            <a:ext cx="511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/>
          </a:p>
        </p:txBody>
      </p:sp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2525713" y="6357938"/>
            <a:ext cx="61896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1" dirty="0" smtClean="0">
                <a:solidFill>
                  <a:srgbClr val="A72825"/>
                </a:solidFill>
                <a:latin typeface="Verdana" pitchFamily="34" charset="0"/>
              </a:rPr>
              <a:t>  </a:t>
            </a:r>
          </a:p>
          <a:p>
            <a:pPr eaLnBrk="0" hangingPunct="0">
              <a:spcBef>
                <a:spcPct val="50000"/>
              </a:spcBef>
            </a:pPr>
            <a:r>
              <a:rPr lang="it-IT" sz="1400" b="1" dirty="0" smtClean="0">
                <a:solidFill>
                  <a:srgbClr val="A72825"/>
                </a:solidFill>
                <a:latin typeface="Verdana" pitchFamily="34" charset="0"/>
              </a:rPr>
              <a:t>   </a:t>
            </a:r>
            <a:endParaRPr lang="it-IT" sz="1400" b="1" dirty="0">
              <a:solidFill>
                <a:srgbClr val="A72825"/>
              </a:solidFill>
              <a:latin typeface="Verdana" pitchFamily="34" charset="0"/>
            </a:endParaRPr>
          </a:p>
        </p:txBody>
      </p:sp>
      <p:sp>
        <p:nvSpPr>
          <p:cNvPr id="8196" name="Rettangolo 5"/>
          <p:cNvSpPr>
            <a:spLocks noChangeArrowheads="1"/>
          </p:cNvSpPr>
          <p:nvPr/>
        </p:nvSpPr>
        <p:spPr bwMode="auto">
          <a:xfrm>
            <a:off x="1643063" y="785813"/>
            <a:ext cx="7000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it-IT" sz="3200" b="1" i="1">
                <a:latin typeface="Arial" charset="0"/>
                <a:cs typeface="Arial" charset="0"/>
              </a:rPr>
              <a:t> </a:t>
            </a:r>
            <a:endParaRPr lang="it-IT" sz="3200" b="1">
              <a:latin typeface="Arial" charset="0"/>
              <a:cs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3528" y="332656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A72825"/>
                </a:solidFill>
                <a:latin typeface="Verdana" pitchFamily="34" charset="0"/>
                <a:cs typeface="Arial" charset="0"/>
              </a:rPr>
              <a:t>Iter del bando</a:t>
            </a:r>
            <a:endParaRPr lang="it-IT" dirty="0">
              <a:solidFill>
                <a:srgbClr val="A72825"/>
              </a:solidFill>
            </a:endParaRPr>
          </a:p>
        </p:txBody>
      </p:sp>
      <p:graphicFrame>
        <p:nvGraphicFramePr>
          <p:cNvPr id="10" name="Diagramma 9"/>
          <p:cNvGraphicFramePr/>
          <p:nvPr/>
        </p:nvGraphicFramePr>
        <p:xfrm>
          <a:off x="899592" y="1052736"/>
          <a:ext cx="7416824" cy="4680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2915816" y="177281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Dopo 30 giorni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436096" y="177281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Dopo 90 giorni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236296" y="213285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Entro 90 giorni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436096" y="357301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Entro 30 giorni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915816" y="357301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Entro 30 giorni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67544" y="3933056"/>
            <a:ext cx="14401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Entro 18 mesi da avvio progetto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915816" y="537321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Entro 60 giorni</a:t>
            </a:r>
            <a:endParaRPr lang="it-IT" sz="1300" dirty="0">
              <a:latin typeface="Verdan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436096" y="5373216"/>
            <a:ext cx="8640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>
                <a:latin typeface="Verdana" pitchFamily="34" charset="0"/>
              </a:rPr>
              <a:t>Entro 60 giorni</a:t>
            </a:r>
            <a:endParaRPr lang="it-IT" sz="13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3928</TotalTime>
  <Words>752</Words>
  <Application>Microsoft Office PowerPoint</Application>
  <PresentationFormat>Presentazione su schermo (4:3)</PresentationFormat>
  <Paragraphs>127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Blank Presentation</vt:lpstr>
      <vt:lpstr>Bando per l’internazionalizzazione delle reti d’impresa</vt:lpstr>
      <vt:lpstr>Diapositiva 2</vt:lpstr>
      <vt:lpstr>Diapositiva 3</vt:lpstr>
      <vt:lpstr>L’intervento finanziario consiste in un contributo a fondo perduto nella misura del 50% delle spese ritenute ammissibili e non potrà, in ogni caso, superare l’importo di € 75.000 per ogni singolo progetto e € 25.000 per ogni impresa partecipante.  E’ inoltre auspicabile introdurre un finanziamento a restituzione a valere su fondi regionali da affiancare al contributo camerale. </vt:lpstr>
      <vt:lpstr>Diapositiva 5</vt:lpstr>
      <vt:lpstr>Diapositiva 6</vt:lpstr>
      <vt:lpstr>Diapositiva 7</vt:lpstr>
      <vt:lpstr>Il contributo sarà liquidato direttamente a ciascuna impresa partecipante alla rete in base alla quota di spese sostenute per la realizzazione del progetto. </vt:lpstr>
      <vt:lpstr>Diapositiva 9</vt:lpstr>
    </vt:vector>
  </TitlesOfParts>
  <Company>itd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 t</dc:creator>
  <cp:lastModifiedBy>Marina Bravi</cp:lastModifiedBy>
  <cp:revision>495</cp:revision>
  <dcterms:created xsi:type="dcterms:W3CDTF">2004-10-25T12:27:56Z</dcterms:created>
  <dcterms:modified xsi:type="dcterms:W3CDTF">2013-11-04T13:45:55Z</dcterms:modified>
</cp:coreProperties>
</file>